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83" r:id="rId2"/>
  </p:sldIdLst>
  <p:sldSz cx="21388388" cy="30275213"/>
  <p:notesSz cx="6858000" cy="9144000"/>
  <p:defaultTextStyle>
    <a:defPPr>
      <a:defRPr lang="en-US"/>
    </a:defPPr>
    <a:lvl1pPr marL="0" algn="l" defTabSz="2478839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1pPr>
    <a:lvl2pPr marL="1239419" algn="l" defTabSz="2478839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2pPr>
    <a:lvl3pPr marL="2478839" algn="l" defTabSz="2478839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3pPr>
    <a:lvl4pPr marL="3718261" algn="l" defTabSz="2478839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4pPr>
    <a:lvl5pPr marL="4957680" algn="l" defTabSz="2478839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5pPr>
    <a:lvl6pPr marL="6197100" algn="l" defTabSz="2478839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6pPr>
    <a:lvl7pPr marL="7436519" algn="l" defTabSz="2478839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7pPr>
    <a:lvl8pPr marL="8675938" algn="l" defTabSz="2478839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8pPr>
    <a:lvl9pPr marL="9915358" algn="l" defTabSz="2478839" rtl="0" eaLnBrk="1" latinLnBrk="0" hangingPunct="1">
      <a:defRPr sz="487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0A1E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454" autoAdjust="0"/>
  </p:normalViewPr>
  <p:slideViewPr>
    <p:cSldViewPr snapToGrid="0">
      <p:cViewPr varScale="1">
        <p:scale>
          <a:sx n="24" d="100"/>
          <a:sy n="24" d="100"/>
        </p:scale>
        <p:origin x="209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B8F93A-7D6F-4D5A-A69B-D16861F1F643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EE524-EE42-4C98-836C-5FFCC287022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0027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478839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1pPr>
    <a:lvl2pPr marL="1239419" algn="l" defTabSz="2478839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2pPr>
    <a:lvl3pPr marL="2478839" algn="l" defTabSz="2478839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3pPr>
    <a:lvl4pPr marL="3718261" algn="l" defTabSz="2478839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4pPr>
    <a:lvl5pPr marL="4957680" algn="l" defTabSz="2478839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5pPr>
    <a:lvl6pPr marL="6197100" algn="l" defTabSz="2478839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6pPr>
    <a:lvl7pPr marL="7436519" algn="l" defTabSz="2478839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7pPr>
    <a:lvl8pPr marL="8675938" algn="l" defTabSz="2478839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8pPr>
    <a:lvl9pPr marL="9915358" algn="l" defTabSz="2478839" rtl="0" eaLnBrk="1" latinLnBrk="0" hangingPunct="1">
      <a:defRPr sz="325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4129" y="4954765"/>
            <a:ext cx="18180130" cy="10540259"/>
          </a:xfrm>
        </p:spPr>
        <p:txBody>
          <a:bodyPr anchor="b"/>
          <a:lstStyle>
            <a:lvl1pPr algn="ctr">
              <a:defRPr sz="140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549" y="15901497"/>
            <a:ext cx="16041291" cy="7309499"/>
          </a:xfrm>
        </p:spPr>
        <p:txBody>
          <a:bodyPr/>
          <a:lstStyle>
            <a:lvl1pPr marL="0" indent="0" algn="ctr">
              <a:buNone/>
              <a:defRPr sz="5614"/>
            </a:lvl1pPr>
            <a:lvl2pPr marL="1069437" indent="0" algn="ctr">
              <a:buNone/>
              <a:defRPr sz="4678"/>
            </a:lvl2pPr>
            <a:lvl3pPr marL="2138873" indent="0" algn="ctr">
              <a:buNone/>
              <a:defRPr sz="4210"/>
            </a:lvl3pPr>
            <a:lvl4pPr marL="3208310" indent="0" algn="ctr">
              <a:buNone/>
              <a:defRPr sz="3743"/>
            </a:lvl4pPr>
            <a:lvl5pPr marL="4277746" indent="0" algn="ctr">
              <a:buNone/>
              <a:defRPr sz="3743"/>
            </a:lvl5pPr>
            <a:lvl6pPr marL="5347183" indent="0" algn="ctr">
              <a:buNone/>
              <a:defRPr sz="3743"/>
            </a:lvl6pPr>
            <a:lvl7pPr marL="6416619" indent="0" algn="ctr">
              <a:buNone/>
              <a:defRPr sz="3743"/>
            </a:lvl7pPr>
            <a:lvl8pPr marL="7486056" indent="0" algn="ctr">
              <a:buNone/>
              <a:defRPr sz="3743"/>
            </a:lvl8pPr>
            <a:lvl9pPr marL="8555492" indent="0" algn="ctr">
              <a:buNone/>
              <a:defRPr sz="3743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C23-B0AB-4B0B-84C6-341985056EC5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97BF-99A6-459D-A283-499CC8B66D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6599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C23-B0AB-4B0B-84C6-341985056EC5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97BF-99A6-459D-A283-499CC8B66D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6811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6066" y="1611875"/>
            <a:ext cx="4611871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453" y="1611875"/>
            <a:ext cx="13568259" cy="256568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C23-B0AB-4B0B-84C6-341985056EC5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97BF-99A6-459D-A283-499CC8B66D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97901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3549" y="15901498"/>
            <a:ext cx="16041291" cy="7309499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C23-B0AB-4B0B-84C6-341985056EC5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97BF-99A6-459D-A283-499CC8B66D50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29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314" y="20260574"/>
            <a:ext cx="18447484" cy="6622701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675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C23-B0AB-4B0B-84C6-341985056EC5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97BF-99A6-459D-A283-499CC8B66D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32331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9313" y="7547788"/>
            <a:ext cx="18447485" cy="12593645"/>
          </a:xfrm>
        </p:spPr>
        <p:txBody>
          <a:bodyPr anchor="b"/>
          <a:lstStyle>
            <a:lvl1pPr>
              <a:defRPr sz="1403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9313" y="20260574"/>
            <a:ext cx="18447485" cy="6622701"/>
          </a:xfrm>
        </p:spPr>
        <p:txBody>
          <a:bodyPr/>
          <a:lstStyle>
            <a:lvl1pPr marL="0" indent="0">
              <a:buNone/>
              <a:defRPr sz="5614">
                <a:solidFill>
                  <a:schemeClr val="tx1"/>
                </a:solidFill>
              </a:defRPr>
            </a:lvl1pPr>
            <a:lvl2pPr marL="1069437" indent="0">
              <a:buNone/>
              <a:defRPr sz="4678">
                <a:solidFill>
                  <a:schemeClr val="tx1">
                    <a:tint val="75000"/>
                  </a:schemeClr>
                </a:solidFill>
              </a:defRPr>
            </a:lvl2pPr>
            <a:lvl3pPr marL="2138873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8310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4pPr>
            <a:lvl5pPr marL="4277746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5pPr>
            <a:lvl6pPr marL="5347183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6pPr>
            <a:lvl7pPr marL="6416619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7pPr>
            <a:lvl8pPr marL="7486056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8pPr>
            <a:lvl9pPr marL="8555492" indent="0">
              <a:buNone/>
              <a:defRPr sz="37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265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452" y="8059374"/>
            <a:ext cx="9090065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7871" y="8059374"/>
            <a:ext cx="9090065" cy="1920934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C23-B0AB-4B0B-84C6-341985056EC5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97BF-99A6-459D-A283-499CC8B66D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57944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1611882"/>
            <a:ext cx="18447485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3240" y="7421634"/>
            <a:ext cx="9048289" cy="3637228"/>
          </a:xfrm>
        </p:spPr>
        <p:txBody>
          <a:bodyPr anchor="b"/>
          <a:lstStyle>
            <a:lvl1pPr marL="0" indent="0">
              <a:buNone/>
              <a:defRPr sz="5614" b="1"/>
            </a:lvl1pPr>
            <a:lvl2pPr marL="1069437" indent="0">
              <a:buNone/>
              <a:defRPr sz="4678" b="1"/>
            </a:lvl2pPr>
            <a:lvl3pPr marL="2138873" indent="0">
              <a:buNone/>
              <a:defRPr sz="4210" b="1"/>
            </a:lvl3pPr>
            <a:lvl4pPr marL="3208310" indent="0">
              <a:buNone/>
              <a:defRPr sz="3743" b="1"/>
            </a:lvl4pPr>
            <a:lvl5pPr marL="4277746" indent="0">
              <a:buNone/>
              <a:defRPr sz="3743" b="1"/>
            </a:lvl5pPr>
            <a:lvl6pPr marL="5347183" indent="0">
              <a:buNone/>
              <a:defRPr sz="3743" b="1"/>
            </a:lvl6pPr>
            <a:lvl7pPr marL="6416619" indent="0">
              <a:buNone/>
              <a:defRPr sz="3743" b="1"/>
            </a:lvl7pPr>
            <a:lvl8pPr marL="7486056" indent="0">
              <a:buNone/>
              <a:defRPr sz="3743" b="1"/>
            </a:lvl8pPr>
            <a:lvl9pPr marL="8555492" indent="0">
              <a:buNone/>
              <a:defRPr sz="37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3240" y="11058863"/>
            <a:ext cx="9048289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7872" y="7421634"/>
            <a:ext cx="9092851" cy="3637228"/>
          </a:xfrm>
        </p:spPr>
        <p:txBody>
          <a:bodyPr anchor="b"/>
          <a:lstStyle>
            <a:lvl1pPr marL="0" indent="0">
              <a:buNone/>
              <a:defRPr sz="5614" b="1"/>
            </a:lvl1pPr>
            <a:lvl2pPr marL="1069437" indent="0">
              <a:buNone/>
              <a:defRPr sz="4678" b="1"/>
            </a:lvl2pPr>
            <a:lvl3pPr marL="2138873" indent="0">
              <a:buNone/>
              <a:defRPr sz="4210" b="1"/>
            </a:lvl3pPr>
            <a:lvl4pPr marL="3208310" indent="0">
              <a:buNone/>
              <a:defRPr sz="3743" b="1"/>
            </a:lvl4pPr>
            <a:lvl5pPr marL="4277746" indent="0">
              <a:buNone/>
              <a:defRPr sz="3743" b="1"/>
            </a:lvl5pPr>
            <a:lvl6pPr marL="5347183" indent="0">
              <a:buNone/>
              <a:defRPr sz="3743" b="1"/>
            </a:lvl6pPr>
            <a:lvl7pPr marL="6416619" indent="0">
              <a:buNone/>
              <a:defRPr sz="3743" b="1"/>
            </a:lvl7pPr>
            <a:lvl8pPr marL="7486056" indent="0">
              <a:buNone/>
              <a:defRPr sz="3743" b="1"/>
            </a:lvl8pPr>
            <a:lvl9pPr marL="8555492" indent="0">
              <a:buNone/>
              <a:defRPr sz="374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7872" y="11058863"/>
            <a:ext cx="9092851" cy="162659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C23-B0AB-4B0B-84C6-341985056EC5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97BF-99A6-459D-A283-499CC8B66D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75850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C23-B0AB-4B0B-84C6-341985056EC5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97BF-99A6-459D-A283-499CC8B66D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836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6/27/2022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8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2018348"/>
            <a:ext cx="6898312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2851" y="4359077"/>
            <a:ext cx="10827871" cy="21515024"/>
          </a:xfrm>
        </p:spPr>
        <p:txBody>
          <a:bodyPr/>
          <a:lstStyle>
            <a:lvl1pPr>
              <a:defRPr sz="7485"/>
            </a:lvl1pPr>
            <a:lvl2pPr>
              <a:defRPr sz="6549"/>
            </a:lvl2pPr>
            <a:lvl3pPr>
              <a:defRPr sz="5614"/>
            </a:lvl3pPr>
            <a:lvl4pPr>
              <a:defRPr sz="4678"/>
            </a:lvl4pPr>
            <a:lvl5pPr>
              <a:defRPr sz="4678"/>
            </a:lvl5pPr>
            <a:lvl6pPr>
              <a:defRPr sz="4678"/>
            </a:lvl6pPr>
            <a:lvl7pPr>
              <a:defRPr sz="4678"/>
            </a:lvl7pPr>
            <a:lvl8pPr>
              <a:defRPr sz="4678"/>
            </a:lvl8pPr>
            <a:lvl9pPr>
              <a:defRPr sz="467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9082564"/>
            <a:ext cx="6898312" cy="16826573"/>
          </a:xfrm>
        </p:spPr>
        <p:txBody>
          <a:bodyPr/>
          <a:lstStyle>
            <a:lvl1pPr marL="0" indent="0">
              <a:buNone/>
              <a:defRPr sz="3743"/>
            </a:lvl1pPr>
            <a:lvl2pPr marL="1069437" indent="0">
              <a:buNone/>
              <a:defRPr sz="3275"/>
            </a:lvl2pPr>
            <a:lvl3pPr marL="2138873" indent="0">
              <a:buNone/>
              <a:defRPr sz="2807"/>
            </a:lvl3pPr>
            <a:lvl4pPr marL="3208310" indent="0">
              <a:buNone/>
              <a:defRPr sz="2339"/>
            </a:lvl4pPr>
            <a:lvl5pPr marL="4277746" indent="0">
              <a:buNone/>
              <a:defRPr sz="2339"/>
            </a:lvl5pPr>
            <a:lvl6pPr marL="5347183" indent="0">
              <a:buNone/>
              <a:defRPr sz="2339"/>
            </a:lvl6pPr>
            <a:lvl7pPr marL="6416619" indent="0">
              <a:buNone/>
              <a:defRPr sz="2339"/>
            </a:lvl7pPr>
            <a:lvl8pPr marL="7486056" indent="0">
              <a:buNone/>
              <a:defRPr sz="2339"/>
            </a:lvl8pPr>
            <a:lvl9pPr marL="8555492" indent="0">
              <a:buNone/>
              <a:defRPr sz="23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C23-B0AB-4B0B-84C6-341985056EC5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97BF-99A6-459D-A283-499CC8B66D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4617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37" y="2018348"/>
            <a:ext cx="6898312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2851" y="4359077"/>
            <a:ext cx="10827871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437" indent="0">
              <a:buNone/>
              <a:defRPr sz="6549"/>
            </a:lvl2pPr>
            <a:lvl3pPr marL="2138873" indent="0">
              <a:buNone/>
              <a:defRPr sz="5614"/>
            </a:lvl3pPr>
            <a:lvl4pPr marL="3208310" indent="0">
              <a:buNone/>
              <a:defRPr sz="4678"/>
            </a:lvl4pPr>
            <a:lvl5pPr marL="4277746" indent="0">
              <a:buNone/>
              <a:defRPr sz="4678"/>
            </a:lvl5pPr>
            <a:lvl6pPr marL="5347183" indent="0">
              <a:buNone/>
              <a:defRPr sz="4678"/>
            </a:lvl6pPr>
            <a:lvl7pPr marL="6416619" indent="0">
              <a:buNone/>
              <a:defRPr sz="4678"/>
            </a:lvl7pPr>
            <a:lvl8pPr marL="7486056" indent="0">
              <a:buNone/>
              <a:defRPr sz="4678"/>
            </a:lvl8pPr>
            <a:lvl9pPr marL="8555492" indent="0">
              <a:buNone/>
              <a:defRPr sz="4678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237" y="9082564"/>
            <a:ext cx="6898312" cy="16826573"/>
          </a:xfrm>
        </p:spPr>
        <p:txBody>
          <a:bodyPr/>
          <a:lstStyle>
            <a:lvl1pPr marL="0" indent="0">
              <a:buNone/>
              <a:defRPr sz="3743"/>
            </a:lvl1pPr>
            <a:lvl2pPr marL="1069437" indent="0">
              <a:buNone/>
              <a:defRPr sz="3275"/>
            </a:lvl2pPr>
            <a:lvl3pPr marL="2138873" indent="0">
              <a:buNone/>
              <a:defRPr sz="2807"/>
            </a:lvl3pPr>
            <a:lvl4pPr marL="3208310" indent="0">
              <a:buNone/>
              <a:defRPr sz="2339"/>
            </a:lvl4pPr>
            <a:lvl5pPr marL="4277746" indent="0">
              <a:buNone/>
              <a:defRPr sz="2339"/>
            </a:lvl5pPr>
            <a:lvl6pPr marL="5347183" indent="0">
              <a:buNone/>
              <a:defRPr sz="2339"/>
            </a:lvl6pPr>
            <a:lvl7pPr marL="6416619" indent="0">
              <a:buNone/>
              <a:defRPr sz="2339"/>
            </a:lvl7pPr>
            <a:lvl8pPr marL="7486056" indent="0">
              <a:buNone/>
              <a:defRPr sz="2339"/>
            </a:lvl8pPr>
            <a:lvl9pPr marL="8555492" indent="0">
              <a:buNone/>
              <a:defRPr sz="233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F37C23-B0AB-4B0B-84C6-341985056EC5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597BF-99A6-459D-A283-499CC8B66D5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27236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452" y="1611882"/>
            <a:ext cx="18447485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452" y="8059374"/>
            <a:ext cx="18447485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452" y="28060644"/>
            <a:ext cx="481238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F37C23-B0AB-4B0B-84C6-341985056EC5}" type="datetimeFigureOut">
              <a:rPr lang="en-MY" smtClean="0"/>
              <a:t>27/6/2022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4904" y="28060644"/>
            <a:ext cx="7218581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5549" y="28060644"/>
            <a:ext cx="481238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97BF-99A6-459D-A283-499CC8B66D50}" type="slidenum">
              <a:rPr lang="en-MY" smtClean="0"/>
              <a:t>‹#›</a:t>
            </a:fld>
            <a:endParaRPr lang="en-MY"/>
          </a:p>
        </p:txBody>
      </p:sp>
      <p:pic>
        <p:nvPicPr>
          <p:cNvPr id="7" name="Picture 6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xmlns="" id="{E0472935-C376-E54F-AD91-F02487BDB5C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26916" y="-107703"/>
            <a:ext cx="21415304" cy="3886124"/>
          </a:xfrm>
          <a:prstGeom prst="rect">
            <a:avLst/>
          </a:prstGeom>
        </p:spPr>
      </p:pic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67ED0032-EB40-8143-BE82-F39CCFE7CE99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-21533" y="25266015"/>
            <a:ext cx="21409921" cy="500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41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1" r:id="rId12"/>
    <p:sldLayoutId id="2147483663" r:id="rId13"/>
  </p:sldLayoutIdLst>
  <p:txStyles>
    <p:titleStyle>
      <a:lvl1pPr algn="l" defTabSz="2138873" rtl="0" eaLnBrk="1" latinLnBrk="0" hangingPunct="1">
        <a:lnSpc>
          <a:spcPct val="90000"/>
        </a:lnSpc>
        <a:spcBef>
          <a:spcPct val="0"/>
        </a:spcBef>
        <a:buNone/>
        <a:defRPr sz="1029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718" indent="-534718" algn="l" defTabSz="2138873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9" kern="1200">
          <a:solidFill>
            <a:schemeClr val="tx1"/>
          </a:solidFill>
          <a:latin typeface="+mn-lt"/>
          <a:ea typeface="+mn-ea"/>
          <a:cs typeface="+mn-cs"/>
        </a:defRPr>
      </a:lvl1pPr>
      <a:lvl2pPr marL="1604155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4" kern="1200">
          <a:solidFill>
            <a:schemeClr val="tx1"/>
          </a:solidFill>
          <a:latin typeface="+mn-lt"/>
          <a:ea typeface="+mn-ea"/>
          <a:cs typeface="+mn-cs"/>
        </a:defRPr>
      </a:lvl2pPr>
      <a:lvl3pPr marL="2673591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8" kern="1200">
          <a:solidFill>
            <a:schemeClr val="tx1"/>
          </a:solidFill>
          <a:latin typeface="+mn-lt"/>
          <a:ea typeface="+mn-ea"/>
          <a:cs typeface="+mn-cs"/>
        </a:defRPr>
      </a:lvl3pPr>
      <a:lvl4pPr marL="3743028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2464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1901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51337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20774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90210" indent="-534718" algn="l" defTabSz="2138873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437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873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8310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7746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7183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6619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6056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5492" algn="l" defTabSz="2138873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0507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3717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Kriteria Micro Credential NALI 2021</dc:title>
  <dc:creator>user</dc:creator>
  <cp:lastModifiedBy>Zul Azri UTMLead</cp:lastModifiedBy>
  <cp:revision>61</cp:revision>
  <dcterms:created xsi:type="dcterms:W3CDTF">2021-07-04T01:12:36Z</dcterms:created>
  <dcterms:modified xsi:type="dcterms:W3CDTF">2022-06-27T05:59:53Z</dcterms:modified>
</cp:coreProperties>
</file>