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5" d="100"/>
          <a:sy n="25" d="100"/>
        </p:scale>
        <p:origin x="24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03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1759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0671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4489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5727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6562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722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1773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069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42573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0615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C38A9-9598-44AF-90C2-EA6E8CE11F93}" type="datetimeFigureOut">
              <a:rPr lang="en-MY" smtClean="0"/>
              <a:t>12/9/2023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6CB38-86B8-4391-A570-BC3F5F6129C8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5250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black dots&#10;&#10;Description automatically generated">
            <a:extLst>
              <a:ext uri="{FF2B5EF4-FFF2-40B4-BE49-F238E27FC236}">
                <a16:creationId xmlns:a16="http://schemas.microsoft.com/office/drawing/2014/main" id="{9E3694F0-80D8-F730-818B-2BE38F396E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14"/>
            <a:ext cx="21395585" cy="302582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374B91D-E59F-8BB5-4996-1038830A5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3771" y="3621265"/>
            <a:ext cx="18176081" cy="2474735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360CDB-CD47-6B9D-A1D6-F527A17E1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2951" y="11482856"/>
            <a:ext cx="16037719" cy="7309499"/>
          </a:xfrm>
        </p:spPr>
        <p:txBody>
          <a:bodyPr/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721402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 Azri UTMLead</dc:creator>
  <cp:lastModifiedBy>Zul Azri UTMLead</cp:lastModifiedBy>
  <cp:revision>1</cp:revision>
  <dcterms:created xsi:type="dcterms:W3CDTF">2023-09-12T06:39:43Z</dcterms:created>
  <dcterms:modified xsi:type="dcterms:W3CDTF">2023-09-12T06:44:26Z</dcterms:modified>
</cp:coreProperties>
</file>