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420138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E6CD50-4D48-4664-A09B-79E1F16272AE}" v="1" dt="2025-05-10T19:35:43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25" d="100"/>
          <a:sy n="25" d="100"/>
        </p:scale>
        <p:origin x="303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L AZRI BIN A. RAHMAN" userId="68eedd7a-e398-4a37-bff1-b4c8fffe1082" providerId="ADAL" clId="{37E6CD50-4D48-4664-A09B-79E1F16272AE}"/>
    <pc:docChg chg="custSel modMainMaster">
      <pc:chgData name="ZUL AZRI BIN A. RAHMAN" userId="68eedd7a-e398-4a37-bff1-b4c8fffe1082" providerId="ADAL" clId="{37E6CD50-4D48-4664-A09B-79E1F16272AE}" dt="2025-05-10T19:35:50.227" v="5" actId="1076"/>
      <pc:docMkLst>
        <pc:docMk/>
      </pc:docMkLst>
      <pc:sldMasterChg chg="addSp delSp modSp mod">
        <pc:chgData name="ZUL AZRI BIN A. RAHMAN" userId="68eedd7a-e398-4a37-bff1-b4c8fffe1082" providerId="ADAL" clId="{37E6CD50-4D48-4664-A09B-79E1F16272AE}" dt="2025-05-10T19:35:50.227" v="5" actId="1076"/>
        <pc:sldMasterMkLst>
          <pc:docMk/>
          <pc:sldMasterMk cId="730105992" sldId="2147483660"/>
        </pc:sldMasterMkLst>
        <pc:picChg chg="del">
          <ac:chgData name="ZUL AZRI BIN A. RAHMAN" userId="68eedd7a-e398-4a37-bff1-b4c8fffe1082" providerId="ADAL" clId="{37E6CD50-4D48-4664-A09B-79E1F16272AE}" dt="2025-05-10T19:35:46.966" v="4" actId="478"/>
          <ac:picMkLst>
            <pc:docMk/>
            <pc:sldMasterMk cId="730105992" sldId="2147483660"/>
            <ac:picMk id="3" creationId="{70F6060A-C3D2-E36C-19BE-EFA008016357}"/>
          </ac:picMkLst>
        </pc:picChg>
        <pc:picChg chg="add mod">
          <ac:chgData name="ZUL AZRI BIN A. RAHMAN" userId="68eedd7a-e398-4a37-bff1-b4c8fffe1082" providerId="ADAL" clId="{37E6CD50-4D48-4664-A09B-79E1F16272AE}" dt="2025-05-10T19:35:50.227" v="5" actId="1076"/>
          <ac:picMkLst>
            <pc:docMk/>
            <pc:sldMasterMk cId="730105992" sldId="2147483660"/>
            <ac:picMk id="4" creationId="{C4700CC2-22A5-B3C5-7F9A-EF37312F779B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511" y="4954765"/>
            <a:ext cx="18207117" cy="10540259"/>
          </a:xfrm>
          <a:prstGeom prst="rect">
            <a:avLst/>
          </a:prstGeom>
        </p:spPr>
        <p:txBody>
          <a:bodyPr anchor="b"/>
          <a:lstStyle>
            <a:lvl1pPr algn="ctr">
              <a:defRPr sz="1405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7517" y="15901497"/>
            <a:ext cx="16065104" cy="73094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622"/>
            </a:lvl1pPr>
            <a:lvl2pPr marL="1070991" indent="0" algn="ctr">
              <a:buNone/>
              <a:defRPr sz="4685"/>
            </a:lvl2pPr>
            <a:lvl3pPr marL="2141982" indent="0" algn="ctr">
              <a:buNone/>
              <a:defRPr sz="4217"/>
            </a:lvl3pPr>
            <a:lvl4pPr marL="3212973" indent="0" algn="ctr">
              <a:buNone/>
              <a:defRPr sz="3748"/>
            </a:lvl4pPr>
            <a:lvl5pPr marL="4283964" indent="0" algn="ctr">
              <a:buNone/>
              <a:defRPr sz="3748"/>
            </a:lvl5pPr>
            <a:lvl6pPr marL="5354955" indent="0" algn="ctr">
              <a:buNone/>
              <a:defRPr sz="3748"/>
            </a:lvl6pPr>
            <a:lvl7pPr marL="6425946" indent="0" algn="ctr">
              <a:buNone/>
              <a:defRPr sz="3748"/>
            </a:lvl7pPr>
            <a:lvl8pPr marL="7496937" indent="0" algn="ctr">
              <a:buNone/>
              <a:defRPr sz="3748"/>
            </a:lvl8pPr>
            <a:lvl9pPr marL="8567928" indent="0" algn="ctr">
              <a:buNone/>
              <a:defRPr sz="3748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2635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A18AD862-C623-2F4C-8F0F-0FC2EEA5CCA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5421" y="28060644"/>
            <a:ext cx="7229297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27972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CF2C3D6F-2254-F942-82E9-860973A72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5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635" y="1611882"/>
            <a:ext cx="18474869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2635" y="8059374"/>
            <a:ext cx="18474869" cy="192093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2635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A18AD862-C623-2F4C-8F0F-0FC2EEA5CCA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5421" y="28060644"/>
            <a:ext cx="7229297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27972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CF2C3D6F-2254-F942-82E9-860973A72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0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28788" y="1611875"/>
            <a:ext cx="4618717" cy="25656844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2636" y="1611875"/>
            <a:ext cx="13588400" cy="256568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2635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A18AD862-C623-2F4C-8F0F-0FC2EEA5CCA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5421" y="28060644"/>
            <a:ext cx="7229297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27972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CF2C3D6F-2254-F942-82E9-860973A72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0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635" y="1611882"/>
            <a:ext cx="18474869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635" y="8059374"/>
            <a:ext cx="18474869" cy="19209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2635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A18AD862-C623-2F4C-8F0F-0FC2EEA5CCA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5421" y="28060644"/>
            <a:ext cx="7229297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27972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CF2C3D6F-2254-F942-82E9-860973A72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7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479" y="7547788"/>
            <a:ext cx="18474869" cy="12593645"/>
          </a:xfrm>
          <a:prstGeom prst="rect">
            <a:avLst/>
          </a:prstGeom>
        </p:spPr>
        <p:txBody>
          <a:bodyPr anchor="b"/>
          <a:lstStyle>
            <a:lvl1pPr>
              <a:defRPr sz="1405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1479" y="20260574"/>
            <a:ext cx="18474869" cy="66227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22">
                <a:solidFill>
                  <a:schemeClr val="tx1">
                    <a:tint val="82000"/>
                  </a:schemeClr>
                </a:solidFill>
              </a:defRPr>
            </a:lvl1pPr>
            <a:lvl2pPr marL="1070991" indent="0">
              <a:buNone/>
              <a:defRPr sz="4685">
                <a:solidFill>
                  <a:schemeClr val="tx1">
                    <a:tint val="82000"/>
                  </a:schemeClr>
                </a:solidFill>
              </a:defRPr>
            </a:lvl2pPr>
            <a:lvl3pPr marL="2141982" indent="0">
              <a:buNone/>
              <a:defRPr sz="4217">
                <a:solidFill>
                  <a:schemeClr val="tx1">
                    <a:tint val="82000"/>
                  </a:schemeClr>
                </a:solidFill>
              </a:defRPr>
            </a:lvl3pPr>
            <a:lvl4pPr marL="3212973" indent="0">
              <a:buNone/>
              <a:defRPr sz="3748">
                <a:solidFill>
                  <a:schemeClr val="tx1">
                    <a:tint val="82000"/>
                  </a:schemeClr>
                </a:solidFill>
              </a:defRPr>
            </a:lvl4pPr>
            <a:lvl5pPr marL="4283964" indent="0">
              <a:buNone/>
              <a:defRPr sz="3748">
                <a:solidFill>
                  <a:schemeClr val="tx1">
                    <a:tint val="82000"/>
                  </a:schemeClr>
                </a:solidFill>
              </a:defRPr>
            </a:lvl5pPr>
            <a:lvl6pPr marL="5354955" indent="0">
              <a:buNone/>
              <a:defRPr sz="3748">
                <a:solidFill>
                  <a:schemeClr val="tx1">
                    <a:tint val="82000"/>
                  </a:schemeClr>
                </a:solidFill>
              </a:defRPr>
            </a:lvl6pPr>
            <a:lvl7pPr marL="6425946" indent="0">
              <a:buNone/>
              <a:defRPr sz="3748">
                <a:solidFill>
                  <a:schemeClr val="tx1">
                    <a:tint val="82000"/>
                  </a:schemeClr>
                </a:solidFill>
              </a:defRPr>
            </a:lvl7pPr>
            <a:lvl8pPr marL="7496937" indent="0">
              <a:buNone/>
              <a:defRPr sz="3748">
                <a:solidFill>
                  <a:schemeClr val="tx1">
                    <a:tint val="82000"/>
                  </a:schemeClr>
                </a:solidFill>
              </a:defRPr>
            </a:lvl8pPr>
            <a:lvl9pPr marL="8567928" indent="0">
              <a:buNone/>
              <a:defRPr sz="374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72635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A18AD862-C623-2F4C-8F0F-0FC2EEA5CCA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95421" y="28060644"/>
            <a:ext cx="7229297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127972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CF2C3D6F-2254-F942-82E9-860973A72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8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635" y="1611882"/>
            <a:ext cx="18474869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2634" y="8059374"/>
            <a:ext cx="9103559" cy="19209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43945" y="8059374"/>
            <a:ext cx="9103559" cy="192093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72635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A18AD862-C623-2F4C-8F0F-0FC2EEA5CCA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95421" y="28060644"/>
            <a:ext cx="7229297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27972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CF2C3D6F-2254-F942-82E9-860973A72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4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424" y="1611882"/>
            <a:ext cx="18474869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427" y="7421634"/>
            <a:ext cx="9061721" cy="36372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22" b="1"/>
            </a:lvl1pPr>
            <a:lvl2pPr marL="1070991" indent="0">
              <a:buNone/>
              <a:defRPr sz="4685" b="1"/>
            </a:lvl2pPr>
            <a:lvl3pPr marL="2141982" indent="0">
              <a:buNone/>
              <a:defRPr sz="4217" b="1"/>
            </a:lvl3pPr>
            <a:lvl4pPr marL="3212973" indent="0">
              <a:buNone/>
              <a:defRPr sz="3748" b="1"/>
            </a:lvl4pPr>
            <a:lvl5pPr marL="4283964" indent="0">
              <a:buNone/>
              <a:defRPr sz="3748" b="1"/>
            </a:lvl5pPr>
            <a:lvl6pPr marL="5354955" indent="0">
              <a:buNone/>
              <a:defRPr sz="3748" b="1"/>
            </a:lvl6pPr>
            <a:lvl7pPr marL="6425946" indent="0">
              <a:buNone/>
              <a:defRPr sz="3748" b="1"/>
            </a:lvl7pPr>
            <a:lvl8pPr marL="7496937" indent="0">
              <a:buNone/>
              <a:defRPr sz="3748" b="1"/>
            </a:lvl8pPr>
            <a:lvl9pPr marL="8567928" indent="0">
              <a:buNone/>
              <a:defRPr sz="374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427" y="11058863"/>
            <a:ext cx="9061721" cy="162659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43946" y="7421634"/>
            <a:ext cx="9106349" cy="36372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22" b="1"/>
            </a:lvl1pPr>
            <a:lvl2pPr marL="1070991" indent="0">
              <a:buNone/>
              <a:defRPr sz="4685" b="1"/>
            </a:lvl2pPr>
            <a:lvl3pPr marL="2141982" indent="0">
              <a:buNone/>
              <a:defRPr sz="4217" b="1"/>
            </a:lvl3pPr>
            <a:lvl4pPr marL="3212973" indent="0">
              <a:buNone/>
              <a:defRPr sz="3748" b="1"/>
            </a:lvl4pPr>
            <a:lvl5pPr marL="4283964" indent="0">
              <a:buNone/>
              <a:defRPr sz="3748" b="1"/>
            </a:lvl5pPr>
            <a:lvl6pPr marL="5354955" indent="0">
              <a:buNone/>
              <a:defRPr sz="3748" b="1"/>
            </a:lvl6pPr>
            <a:lvl7pPr marL="6425946" indent="0">
              <a:buNone/>
              <a:defRPr sz="3748" b="1"/>
            </a:lvl7pPr>
            <a:lvl8pPr marL="7496937" indent="0">
              <a:buNone/>
              <a:defRPr sz="3748" b="1"/>
            </a:lvl8pPr>
            <a:lvl9pPr marL="8567928" indent="0">
              <a:buNone/>
              <a:defRPr sz="374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43946" y="11058863"/>
            <a:ext cx="9106349" cy="162659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472635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A18AD862-C623-2F4C-8F0F-0FC2EEA5CCA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095421" y="28060644"/>
            <a:ext cx="7229297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127972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CF2C3D6F-2254-F942-82E9-860973A72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635" y="1611882"/>
            <a:ext cx="18474869" cy="585180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72635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A18AD862-C623-2F4C-8F0F-0FC2EEA5CCA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95421" y="28060644"/>
            <a:ext cx="7229297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127972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CF2C3D6F-2254-F942-82E9-860973A72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472635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A18AD862-C623-2F4C-8F0F-0FC2EEA5CCA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095421" y="28060644"/>
            <a:ext cx="7229297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127972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CF2C3D6F-2254-F942-82E9-860973A72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424" y="2018348"/>
            <a:ext cx="6908552" cy="7064216"/>
          </a:xfrm>
          <a:prstGeom prst="rect">
            <a:avLst/>
          </a:prstGeom>
        </p:spPr>
        <p:txBody>
          <a:bodyPr anchor="b"/>
          <a:lstStyle>
            <a:lvl1pPr>
              <a:defRPr sz="749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6349" y="4359077"/>
            <a:ext cx="10843945" cy="21515024"/>
          </a:xfrm>
          <a:prstGeom prst="rect">
            <a:avLst/>
          </a:prstGeom>
        </p:spPr>
        <p:txBody>
          <a:bodyPr/>
          <a:lstStyle>
            <a:lvl1pPr>
              <a:defRPr sz="7496"/>
            </a:lvl1pPr>
            <a:lvl2pPr>
              <a:defRPr sz="6559"/>
            </a:lvl2pPr>
            <a:lvl3pPr>
              <a:defRPr sz="5622"/>
            </a:lvl3pPr>
            <a:lvl4pPr>
              <a:defRPr sz="4685"/>
            </a:lvl4pPr>
            <a:lvl5pPr>
              <a:defRPr sz="4685"/>
            </a:lvl5pPr>
            <a:lvl6pPr>
              <a:defRPr sz="4685"/>
            </a:lvl6pPr>
            <a:lvl7pPr>
              <a:defRPr sz="4685"/>
            </a:lvl7pPr>
            <a:lvl8pPr>
              <a:defRPr sz="4685"/>
            </a:lvl8pPr>
            <a:lvl9pPr>
              <a:defRPr sz="468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5424" y="9082564"/>
            <a:ext cx="6908552" cy="16826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48"/>
            </a:lvl1pPr>
            <a:lvl2pPr marL="1070991" indent="0">
              <a:buNone/>
              <a:defRPr sz="3280"/>
            </a:lvl2pPr>
            <a:lvl3pPr marL="2141982" indent="0">
              <a:buNone/>
              <a:defRPr sz="2811"/>
            </a:lvl3pPr>
            <a:lvl4pPr marL="3212973" indent="0">
              <a:buNone/>
              <a:defRPr sz="2343"/>
            </a:lvl4pPr>
            <a:lvl5pPr marL="4283964" indent="0">
              <a:buNone/>
              <a:defRPr sz="2343"/>
            </a:lvl5pPr>
            <a:lvl6pPr marL="5354955" indent="0">
              <a:buNone/>
              <a:defRPr sz="2343"/>
            </a:lvl6pPr>
            <a:lvl7pPr marL="6425946" indent="0">
              <a:buNone/>
              <a:defRPr sz="2343"/>
            </a:lvl7pPr>
            <a:lvl8pPr marL="7496937" indent="0">
              <a:buNone/>
              <a:defRPr sz="2343"/>
            </a:lvl8pPr>
            <a:lvl9pPr marL="8567928" indent="0">
              <a:buNone/>
              <a:defRPr sz="234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72635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A18AD862-C623-2F4C-8F0F-0FC2EEA5CCA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95421" y="28060644"/>
            <a:ext cx="7229297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27972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CF2C3D6F-2254-F942-82E9-860973A72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7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424" y="2018348"/>
            <a:ext cx="6908552" cy="7064216"/>
          </a:xfrm>
          <a:prstGeom prst="rect">
            <a:avLst/>
          </a:prstGeom>
        </p:spPr>
        <p:txBody>
          <a:bodyPr anchor="b"/>
          <a:lstStyle>
            <a:lvl1pPr>
              <a:defRPr sz="749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06349" y="4359077"/>
            <a:ext cx="10843945" cy="2151502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496"/>
            </a:lvl1pPr>
            <a:lvl2pPr marL="1070991" indent="0">
              <a:buNone/>
              <a:defRPr sz="6559"/>
            </a:lvl2pPr>
            <a:lvl3pPr marL="2141982" indent="0">
              <a:buNone/>
              <a:defRPr sz="5622"/>
            </a:lvl3pPr>
            <a:lvl4pPr marL="3212973" indent="0">
              <a:buNone/>
              <a:defRPr sz="4685"/>
            </a:lvl4pPr>
            <a:lvl5pPr marL="4283964" indent="0">
              <a:buNone/>
              <a:defRPr sz="4685"/>
            </a:lvl5pPr>
            <a:lvl6pPr marL="5354955" indent="0">
              <a:buNone/>
              <a:defRPr sz="4685"/>
            </a:lvl6pPr>
            <a:lvl7pPr marL="6425946" indent="0">
              <a:buNone/>
              <a:defRPr sz="4685"/>
            </a:lvl7pPr>
            <a:lvl8pPr marL="7496937" indent="0">
              <a:buNone/>
              <a:defRPr sz="4685"/>
            </a:lvl8pPr>
            <a:lvl9pPr marL="8567928" indent="0">
              <a:buNone/>
              <a:defRPr sz="468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5424" y="9082564"/>
            <a:ext cx="6908552" cy="168265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48"/>
            </a:lvl1pPr>
            <a:lvl2pPr marL="1070991" indent="0">
              <a:buNone/>
              <a:defRPr sz="3280"/>
            </a:lvl2pPr>
            <a:lvl3pPr marL="2141982" indent="0">
              <a:buNone/>
              <a:defRPr sz="2811"/>
            </a:lvl3pPr>
            <a:lvl4pPr marL="3212973" indent="0">
              <a:buNone/>
              <a:defRPr sz="2343"/>
            </a:lvl4pPr>
            <a:lvl5pPr marL="4283964" indent="0">
              <a:buNone/>
              <a:defRPr sz="2343"/>
            </a:lvl5pPr>
            <a:lvl6pPr marL="5354955" indent="0">
              <a:buNone/>
              <a:defRPr sz="2343"/>
            </a:lvl6pPr>
            <a:lvl7pPr marL="6425946" indent="0">
              <a:buNone/>
              <a:defRPr sz="2343"/>
            </a:lvl7pPr>
            <a:lvl8pPr marL="7496937" indent="0">
              <a:buNone/>
              <a:defRPr sz="2343"/>
            </a:lvl8pPr>
            <a:lvl9pPr marL="8567928" indent="0">
              <a:buNone/>
              <a:defRPr sz="234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72635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A18AD862-C623-2F4C-8F0F-0FC2EEA5CCA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95421" y="28060644"/>
            <a:ext cx="7229297" cy="1611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27972" y="28060644"/>
            <a:ext cx="4819531" cy="1611875"/>
          </a:xfrm>
          <a:prstGeom prst="rect">
            <a:avLst/>
          </a:prstGeom>
        </p:spPr>
        <p:txBody>
          <a:bodyPr/>
          <a:lstStyle/>
          <a:p>
            <a:fld id="{CF2C3D6F-2254-F942-82E9-860973A72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1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grey background&#10;&#10;AI-generated content may be incorrect.">
            <a:extLst>
              <a:ext uri="{FF2B5EF4-FFF2-40B4-BE49-F238E27FC236}">
                <a16:creationId xmlns:a16="http://schemas.microsoft.com/office/drawing/2014/main" id="{C4700CC2-22A5-B3C5-7F9A-EF37312F779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21380262" cy="302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0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41982" rtl="0" eaLnBrk="1" latinLnBrk="0" hangingPunct="1">
        <a:lnSpc>
          <a:spcPct val="90000"/>
        </a:lnSpc>
        <a:spcBef>
          <a:spcPct val="0"/>
        </a:spcBef>
        <a:buNone/>
        <a:defRPr sz="103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5496" indent="-535496" algn="l" defTabSz="2141982" rtl="0" eaLnBrk="1" latinLnBrk="0" hangingPunct="1">
        <a:lnSpc>
          <a:spcPct val="90000"/>
        </a:lnSpc>
        <a:spcBef>
          <a:spcPts val="2343"/>
        </a:spcBef>
        <a:buFont typeface="Arial" panose="020B0604020202020204" pitchFamily="34" charset="0"/>
        <a:buChar char="•"/>
        <a:defRPr sz="6559" kern="1200">
          <a:solidFill>
            <a:schemeClr val="tx1"/>
          </a:solidFill>
          <a:latin typeface="+mn-lt"/>
          <a:ea typeface="+mn-ea"/>
          <a:cs typeface="+mn-cs"/>
        </a:defRPr>
      </a:lvl1pPr>
      <a:lvl2pPr marL="1606487" indent="-535496" algn="l" defTabSz="214198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5622" kern="1200">
          <a:solidFill>
            <a:schemeClr val="tx1"/>
          </a:solidFill>
          <a:latin typeface="+mn-lt"/>
          <a:ea typeface="+mn-ea"/>
          <a:cs typeface="+mn-cs"/>
        </a:defRPr>
      </a:lvl2pPr>
      <a:lvl3pPr marL="2677478" indent="-535496" algn="l" defTabSz="214198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685" kern="1200">
          <a:solidFill>
            <a:schemeClr val="tx1"/>
          </a:solidFill>
          <a:latin typeface="+mn-lt"/>
          <a:ea typeface="+mn-ea"/>
          <a:cs typeface="+mn-cs"/>
        </a:defRPr>
      </a:lvl3pPr>
      <a:lvl4pPr marL="3748469" indent="-535496" algn="l" defTabSz="214198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7" kern="1200">
          <a:solidFill>
            <a:schemeClr val="tx1"/>
          </a:solidFill>
          <a:latin typeface="+mn-lt"/>
          <a:ea typeface="+mn-ea"/>
          <a:cs typeface="+mn-cs"/>
        </a:defRPr>
      </a:lvl4pPr>
      <a:lvl5pPr marL="4819460" indent="-535496" algn="l" defTabSz="214198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7" kern="1200">
          <a:solidFill>
            <a:schemeClr val="tx1"/>
          </a:solidFill>
          <a:latin typeface="+mn-lt"/>
          <a:ea typeface="+mn-ea"/>
          <a:cs typeface="+mn-cs"/>
        </a:defRPr>
      </a:lvl5pPr>
      <a:lvl6pPr marL="5890451" indent="-535496" algn="l" defTabSz="214198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7" kern="1200">
          <a:solidFill>
            <a:schemeClr val="tx1"/>
          </a:solidFill>
          <a:latin typeface="+mn-lt"/>
          <a:ea typeface="+mn-ea"/>
          <a:cs typeface="+mn-cs"/>
        </a:defRPr>
      </a:lvl6pPr>
      <a:lvl7pPr marL="6961442" indent="-535496" algn="l" defTabSz="214198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7" kern="1200">
          <a:solidFill>
            <a:schemeClr val="tx1"/>
          </a:solidFill>
          <a:latin typeface="+mn-lt"/>
          <a:ea typeface="+mn-ea"/>
          <a:cs typeface="+mn-cs"/>
        </a:defRPr>
      </a:lvl7pPr>
      <a:lvl8pPr marL="8032433" indent="-535496" algn="l" defTabSz="214198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7" kern="1200">
          <a:solidFill>
            <a:schemeClr val="tx1"/>
          </a:solidFill>
          <a:latin typeface="+mn-lt"/>
          <a:ea typeface="+mn-ea"/>
          <a:cs typeface="+mn-cs"/>
        </a:defRPr>
      </a:lvl8pPr>
      <a:lvl9pPr marL="9103424" indent="-535496" algn="l" defTabSz="2141982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41982" rtl="0" eaLnBrk="1" latinLnBrk="0" hangingPunct="1">
        <a:defRPr sz="4217" kern="1200">
          <a:solidFill>
            <a:schemeClr val="tx1"/>
          </a:solidFill>
          <a:latin typeface="+mn-lt"/>
          <a:ea typeface="+mn-ea"/>
          <a:cs typeface="+mn-cs"/>
        </a:defRPr>
      </a:lvl1pPr>
      <a:lvl2pPr marL="1070991" algn="l" defTabSz="2141982" rtl="0" eaLnBrk="1" latinLnBrk="0" hangingPunct="1">
        <a:defRPr sz="4217" kern="1200">
          <a:solidFill>
            <a:schemeClr val="tx1"/>
          </a:solidFill>
          <a:latin typeface="+mn-lt"/>
          <a:ea typeface="+mn-ea"/>
          <a:cs typeface="+mn-cs"/>
        </a:defRPr>
      </a:lvl2pPr>
      <a:lvl3pPr marL="2141982" algn="l" defTabSz="2141982" rtl="0" eaLnBrk="1" latinLnBrk="0" hangingPunct="1">
        <a:defRPr sz="4217" kern="1200">
          <a:solidFill>
            <a:schemeClr val="tx1"/>
          </a:solidFill>
          <a:latin typeface="+mn-lt"/>
          <a:ea typeface="+mn-ea"/>
          <a:cs typeface="+mn-cs"/>
        </a:defRPr>
      </a:lvl3pPr>
      <a:lvl4pPr marL="3212973" algn="l" defTabSz="2141982" rtl="0" eaLnBrk="1" latinLnBrk="0" hangingPunct="1">
        <a:defRPr sz="4217" kern="1200">
          <a:solidFill>
            <a:schemeClr val="tx1"/>
          </a:solidFill>
          <a:latin typeface="+mn-lt"/>
          <a:ea typeface="+mn-ea"/>
          <a:cs typeface="+mn-cs"/>
        </a:defRPr>
      </a:lvl4pPr>
      <a:lvl5pPr marL="4283964" algn="l" defTabSz="2141982" rtl="0" eaLnBrk="1" latinLnBrk="0" hangingPunct="1">
        <a:defRPr sz="4217" kern="1200">
          <a:solidFill>
            <a:schemeClr val="tx1"/>
          </a:solidFill>
          <a:latin typeface="+mn-lt"/>
          <a:ea typeface="+mn-ea"/>
          <a:cs typeface="+mn-cs"/>
        </a:defRPr>
      </a:lvl5pPr>
      <a:lvl6pPr marL="5354955" algn="l" defTabSz="2141982" rtl="0" eaLnBrk="1" latinLnBrk="0" hangingPunct="1">
        <a:defRPr sz="4217" kern="1200">
          <a:solidFill>
            <a:schemeClr val="tx1"/>
          </a:solidFill>
          <a:latin typeface="+mn-lt"/>
          <a:ea typeface="+mn-ea"/>
          <a:cs typeface="+mn-cs"/>
        </a:defRPr>
      </a:lvl6pPr>
      <a:lvl7pPr marL="6425946" algn="l" defTabSz="2141982" rtl="0" eaLnBrk="1" latinLnBrk="0" hangingPunct="1">
        <a:defRPr sz="4217" kern="1200">
          <a:solidFill>
            <a:schemeClr val="tx1"/>
          </a:solidFill>
          <a:latin typeface="+mn-lt"/>
          <a:ea typeface="+mn-ea"/>
          <a:cs typeface="+mn-cs"/>
        </a:defRPr>
      </a:lvl7pPr>
      <a:lvl8pPr marL="7496937" algn="l" defTabSz="2141982" rtl="0" eaLnBrk="1" latinLnBrk="0" hangingPunct="1">
        <a:defRPr sz="4217" kern="1200">
          <a:solidFill>
            <a:schemeClr val="tx1"/>
          </a:solidFill>
          <a:latin typeface="+mn-lt"/>
          <a:ea typeface="+mn-ea"/>
          <a:cs typeface="+mn-cs"/>
        </a:defRPr>
      </a:lvl8pPr>
      <a:lvl9pPr marL="8567928" algn="l" defTabSz="2141982" rtl="0" eaLnBrk="1" latinLnBrk="0" hangingPunct="1">
        <a:defRPr sz="42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92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R.MUHAMMAD FARIZ B. R. ROHAIZAT SHAH</dc:creator>
  <cp:lastModifiedBy>ZUL AZRI BIN A. RAHMAN</cp:lastModifiedBy>
  <cp:revision>2</cp:revision>
  <dcterms:created xsi:type="dcterms:W3CDTF">2024-07-09T05:56:56Z</dcterms:created>
  <dcterms:modified xsi:type="dcterms:W3CDTF">2025-05-10T19:35:52Z</dcterms:modified>
</cp:coreProperties>
</file>