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715" r:id="rId1"/>
    <p:sldMasterId id="2147483735" r:id="rId2"/>
  </p:sldMasterIdLst>
  <p:notesMasterIdLst>
    <p:notesMasterId r:id="rId21"/>
  </p:notesMasterIdLst>
  <p:sldIdLst>
    <p:sldId id="256" r:id="rId3"/>
    <p:sldId id="339" r:id="rId4"/>
    <p:sldId id="257" r:id="rId5"/>
    <p:sldId id="269" r:id="rId6"/>
    <p:sldId id="283" r:id="rId7"/>
    <p:sldId id="268" r:id="rId8"/>
    <p:sldId id="260" r:id="rId9"/>
    <p:sldId id="343" r:id="rId10"/>
    <p:sldId id="342" r:id="rId11"/>
    <p:sldId id="284" r:id="rId12"/>
    <p:sldId id="279" r:id="rId13"/>
    <p:sldId id="280" r:id="rId14"/>
    <p:sldId id="276" r:id="rId15"/>
    <p:sldId id="281" r:id="rId16"/>
    <p:sldId id="289" r:id="rId17"/>
    <p:sldId id="290" r:id="rId18"/>
    <p:sldId id="282" r:id="rId19"/>
    <p:sldId id="273" r:id="rId20"/>
  </p:sldIdLst>
  <p:sldSz cx="12192000" cy="6858000"/>
  <p:notesSz cx="6797675" cy="9926638"/>
  <p:embeddedFontLst>
    <p:embeddedFont>
      <p:font typeface="Bernard MT Condensed" panose="020508060609050204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Medium" panose="00000600000000000000" pitchFamily="2" charset="0"/>
      <p:regular r:id="rId35"/>
      <p:italic r:id="rId36"/>
    </p:embeddedFont>
    <p:embeddedFont>
      <p:font typeface="Roboto" panose="02000000000000000000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249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08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18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00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137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96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18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59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58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74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76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80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597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15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A7411-CCFB-BB40-F558-CC4419C10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6D16CA-030C-F13D-E0C9-256081892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E645C65-0564-B10E-A89B-3655DB717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6817E6-AD1A-08AC-88A5-0C62449E0C76}"/>
              </a:ext>
            </a:extLst>
          </p:cNvPr>
          <p:cNvSpPr/>
          <p:nvPr/>
        </p:nvSpPr>
        <p:spPr>
          <a:xfrm>
            <a:off x="0" y="0"/>
            <a:ext cx="12192000" cy="19376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5939" y="1901929"/>
            <a:ext cx="12192000" cy="313962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FED6FC9-C93A-9F07-CF8D-C0E1F0B215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76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A8456C-09BE-F772-4E09-AC8E5EFE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A970D6-E749-96E3-83B1-8B21AB192873}"/>
              </a:ext>
            </a:extLst>
          </p:cNvPr>
          <p:cNvSpPr/>
          <p:nvPr/>
        </p:nvSpPr>
        <p:spPr>
          <a:xfrm>
            <a:off x="0" y="0"/>
            <a:ext cx="4539343" cy="612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8299B-C422-1510-F32A-0DFF889E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338" y="2766217"/>
            <a:ext cx="582294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270406-6097-F873-9773-CC94FA230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4759327-3B5D-3BFA-5CCA-6BD5BACEA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557F9C-2B1B-1E45-919F-2CBA963082F1}"/>
              </a:ext>
            </a:extLst>
          </p:cNvPr>
          <p:cNvGrpSpPr/>
          <p:nvPr/>
        </p:nvGrpSpPr>
        <p:grpSpPr>
          <a:xfrm>
            <a:off x="580088" y="1982368"/>
            <a:ext cx="5265908" cy="2893260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4D37DD-77A1-3F66-1AB7-0D02A7AA05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939251-1BCB-8F28-4AEB-3F5C698F784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B35D63-3320-AD9B-342D-29A2461E1E9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EA1DA0-4667-A070-5433-AD3862F8F01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CCFE93-102B-5253-326B-9C14E78024F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71F50C-004D-6614-9952-C20CF9F23F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8837067-0E6E-EBDC-C7A8-86F4033B63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AC60AB8-5AB3-8260-897B-FB410ACB3FB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931CFE-A63B-8125-E9D4-949B42E5C5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0BC883D-1639-3A5C-4006-DBE2E65971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BA29C7B-554C-081E-2135-BFC59AE9815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D7FD87-F429-AB50-CEC1-95CBDAABB01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BD843B1-0951-A33D-BCC6-E0640022F3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4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7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8DB6A-3639-804F-5B60-C6592BBF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987F70-64EC-CA05-E8A9-766DF9840D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2425" y="833378"/>
            <a:ext cx="8947150" cy="45546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A832A2C-2644-6658-956A-F6CDE4CFC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51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_07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8DB6A-3639-804F-5B60-C6592BBF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0" y="-29928"/>
            <a:ext cx="12192000" cy="39569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8F128-2C1E-BF90-7B50-EEA520A8E0D1}"/>
              </a:ext>
            </a:extLst>
          </p:cNvPr>
          <p:cNvSpPr/>
          <p:nvPr/>
        </p:nvSpPr>
        <p:spPr>
          <a:xfrm rot="10800000">
            <a:off x="2161479" y="-29927"/>
            <a:ext cx="10024582" cy="59854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4BB5F-78D4-C98C-F6C3-95F1B716981E}"/>
              </a:ext>
            </a:extLst>
          </p:cNvPr>
          <p:cNvSpPr/>
          <p:nvPr/>
        </p:nvSpPr>
        <p:spPr>
          <a:xfrm>
            <a:off x="0" y="-52790"/>
            <a:ext cx="5148943" cy="225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56F8D6F-4FEB-ED3E-E7ED-26FDD0376D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077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8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6764FE-4266-9C28-BBAD-0C0CE59F74C2}"/>
              </a:ext>
            </a:extLst>
          </p:cNvPr>
          <p:cNvSpPr/>
          <p:nvPr/>
        </p:nvSpPr>
        <p:spPr>
          <a:xfrm>
            <a:off x="0" y="0"/>
            <a:ext cx="12192000" cy="4737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215900" dir="5400000" sx="98000" sy="9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D67C0D-AE8E-41E4-EB71-DE065695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938784C-798A-313F-6BDD-2EEF86FBF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6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45C3-8E81-6BAE-010D-9B6CD2D56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3FB80-B1FC-DDFA-448B-BCE958EA3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1EEF20-E6C8-6C8E-7FE9-279D5347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CCFD3-9BC4-D4C1-9392-EA327203E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863725"/>
            <a:ext cx="3200400" cy="29397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FB77A9-6E81-95F5-77AD-E75BB87A5A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0" y="1863725"/>
            <a:ext cx="3200400" cy="29397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9127F8-03DB-5D0F-A98C-B82B076E4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8725" y="1863725"/>
            <a:ext cx="3200400" cy="29397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9728D72-5D76-DC8D-B044-63CA42649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33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10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CEC78F-2030-F657-D94C-EC9916E7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2305A-2320-94A9-D78D-83FAEFAD6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13F7E-A796-3E64-A559-FCC5922DB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F9FC79A-20DE-55EB-11E3-BAD01F6F97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222500" cy="2036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AC4A9C-BE82-674B-5A73-6F2F8CA14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22200" y="2048338"/>
            <a:ext cx="2222500" cy="2036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A81B629-0F07-B59C-0408-FD208CA153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096676"/>
            <a:ext cx="2222500" cy="20367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C049FB6-D146-812F-7363-6D35184C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653" y="355599"/>
            <a:ext cx="66429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C5D5C-CDCC-C784-973F-88390D45C53B}"/>
              </a:ext>
            </a:extLst>
          </p:cNvPr>
          <p:cNvSpPr/>
          <p:nvPr/>
        </p:nvSpPr>
        <p:spPr>
          <a:xfrm rot="10800000">
            <a:off x="2234075" y="7088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FD5EF8-AC54-E00C-8C75-712DD23935AA}"/>
              </a:ext>
            </a:extLst>
          </p:cNvPr>
          <p:cNvSpPr/>
          <p:nvPr/>
        </p:nvSpPr>
        <p:spPr>
          <a:xfrm rot="10800000">
            <a:off x="0" y="2048637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DF42E-2BE3-EBA6-205B-2A8268FF878D}"/>
              </a:ext>
            </a:extLst>
          </p:cNvPr>
          <p:cNvSpPr/>
          <p:nvPr/>
        </p:nvSpPr>
        <p:spPr>
          <a:xfrm rot="10800000">
            <a:off x="2238562" y="4096676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EDB3BB-164A-CD1A-BF26-D10A4E43D2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6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11"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02">
            <a:extLst>
              <a:ext uri="{FF2B5EF4-FFF2-40B4-BE49-F238E27FC236}">
                <a16:creationId xmlns:a16="http://schemas.microsoft.com/office/drawing/2014/main" id="{20B52243-B80A-3445-8806-0BE94A96B286}"/>
              </a:ext>
            </a:extLst>
          </p:cNvPr>
          <p:cNvSpPr/>
          <p:nvPr/>
        </p:nvSpPr>
        <p:spPr>
          <a:xfrm rot="10800000">
            <a:off x="-26938" y="-20387"/>
            <a:ext cx="5402774" cy="6014786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5359400"/>
              <a:gd name="connsiteY0" fmla="*/ 12700 h 6007101"/>
              <a:gd name="connsiteX1" fmla="*/ 4953000 w 5359400"/>
              <a:gd name="connsiteY1" fmla="*/ 0 h 6007101"/>
              <a:gd name="connsiteX2" fmla="*/ 5359400 w 5359400"/>
              <a:gd name="connsiteY2" fmla="*/ 6007101 h 6007101"/>
              <a:gd name="connsiteX3" fmla="*/ 0 w 5359400"/>
              <a:gd name="connsiteY3" fmla="*/ 6007101 h 6007101"/>
              <a:gd name="connsiteX4" fmla="*/ 2921000 w 5359400"/>
              <a:gd name="connsiteY4" fmla="*/ 12700 h 6007101"/>
              <a:gd name="connsiteX0" fmla="*/ 2921000 w 5384800"/>
              <a:gd name="connsiteY0" fmla="*/ 0 h 5994401"/>
              <a:gd name="connsiteX1" fmla="*/ 5384800 w 5384800"/>
              <a:gd name="connsiteY1" fmla="*/ 0 h 5994401"/>
              <a:gd name="connsiteX2" fmla="*/ 5359400 w 5384800"/>
              <a:gd name="connsiteY2" fmla="*/ 5994401 h 5994401"/>
              <a:gd name="connsiteX3" fmla="*/ 0 w 5384800"/>
              <a:gd name="connsiteY3" fmla="*/ 5994401 h 5994401"/>
              <a:gd name="connsiteX4" fmla="*/ 2921000 w 5384800"/>
              <a:gd name="connsiteY4" fmla="*/ 0 h 5994401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05612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899735 w 5384800"/>
              <a:gd name="connsiteY0" fmla="*/ 7074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899735 w 5384800"/>
              <a:gd name="connsiteY4" fmla="*/ 7074 h 6002085"/>
              <a:gd name="connsiteX0" fmla="*/ 2899735 w 5391888"/>
              <a:gd name="connsiteY0" fmla="*/ 7074 h 6002085"/>
              <a:gd name="connsiteX1" fmla="*/ 5391888 w 5391888"/>
              <a:gd name="connsiteY1" fmla="*/ 0 h 6002085"/>
              <a:gd name="connsiteX2" fmla="*/ 5374768 w 5391888"/>
              <a:gd name="connsiteY2" fmla="*/ 6002085 h 6002085"/>
              <a:gd name="connsiteX3" fmla="*/ 0 w 5391888"/>
              <a:gd name="connsiteY3" fmla="*/ 5994401 h 6002085"/>
              <a:gd name="connsiteX4" fmla="*/ 2899735 w 5391888"/>
              <a:gd name="connsiteY4" fmla="*/ 7074 h 6002085"/>
              <a:gd name="connsiteX0" fmla="*/ 2910621 w 5402774"/>
              <a:gd name="connsiteY0" fmla="*/ 7074 h 6002085"/>
              <a:gd name="connsiteX1" fmla="*/ 5402774 w 5402774"/>
              <a:gd name="connsiteY1" fmla="*/ 0 h 6002085"/>
              <a:gd name="connsiteX2" fmla="*/ 5385654 w 5402774"/>
              <a:gd name="connsiteY2" fmla="*/ 6002085 h 6002085"/>
              <a:gd name="connsiteX3" fmla="*/ 0 w 5402774"/>
              <a:gd name="connsiteY3" fmla="*/ 5983539 h 6002085"/>
              <a:gd name="connsiteX4" fmla="*/ 2910621 w 5402774"/>
              <a:gd name="connsiteY4" fmla="*/ 7074 h 60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774" h="6002085">
                <a:moveTo>
                  <a:pt x="2910621" y="7074"/>
                </a:moveTo>
                <a:lnTo>
                  <a:pt x="5402774" y="0"/>
                </a:lnTo>
                <a:cubicBezTo>
                  <a:pt x="5397067" y="2000695"/>
                  <a:pt x="5391361" y="4001390"/>
                  <a:pt x="5385654" y="6002085"/>
                </a:cubicBezTo>
                <a:lnTo>
                  <a:pt x="0" y="5983539"/>
                </a:lnTo>
                <a:lnTo>
                  <a:pt x="2910621" y="7074"/>
                </a:lnTo>
                <a:close/>
              </a:path>
            </a:pathLst>
          </a:custGeom>
          <a:gradFill flip="none" rotWithShape="1">
            <a:gsLst>
              <a:gs pos="92697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964C8-A175-D7AF-3FA4-B94E39C6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42" y="863600"/>
            <a:ext cx="660240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8BB686-D3F9-1D8F-D64E-90E02ADE71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0BB4C-A1BB-9467-1FED-1640114B7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6A000B49-9D64-40CD-6D5C-B6D3C3A05783}"/>
              </a:ext>
            </a:extLst>
          </p:cNvPr>
          <p:cNvSpPr/>
          <p:nvPr/>
        </p:nvSpPr>
        <p:spPr>
          <a:xfrm rot="10800000">
            <a:off x="589750" y="-12702"/>
            <a:ext cx="4953000" cy="6007101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6007101">
                <a:moveTo>
                  <a:pt x="2921000" y="12700"/>
                </a:moveTo>
                <a:lnTo>
                  <a:pt x="4953000" y="0"/>
                </a:lnTo>
                <a:lnTo>
                  <a:pt x="1968500" y="5994401"/>
                </a:lnTo>
                <a:lnTo>
                  <a:pt x="0" y="6007101"/>
                </a:lnTo>
                <a:lnTo>
                  <a:pt x="2921000" y="12700"/>
                </a:lnTo>
                <a:close/>
              </a:path>
            </a:pathLst>
          </a:custGeom>
          <a:solidFill>
            <a:srgbClr val="C04C4C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E3D9D7C3-250B-C66B-DB51-0E6C7E10BD02}"/>
              </a:ext>
            </a:extLst>
          </p:cNvPr>
          <p:cNvGrpSpPr/>
          <p:nvPr/>
        </p:nvGrpSpPr>
        <p:grpSpPr>
          <a:xfrm>
            <a:off x="1433777" y="5528221"/>
            <a:ext cx="613993" cy="75107"/>
            <a:chOff x="-1587" y="4763"/>
            <a:chExt cx="300037" cy="42862"/>
          </a:xfrm>
          <a:solidFill>
            <a:schemeClr val="bg1"/>
          </a:solidFill>
        </p:grpSpPr>
        <p:sp>
          <p:nvSpPr>
            <p:cNvPr id="408" name="Oval 13">
              <a:extLst>
                <a:ext uri="{FF2B5EF4-FFF2-40B4-BE49-F238E27FC236}">
                  <a16:creationId xmlns:a16="http://schemas.microsoft.com/office/drawing/2014/main" id="{EFF050FE-D3FD-BAE4-B33F-FCD8ABD2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09" name="Oval 14">
              <a:extLst>
                <a:ext uri="{FF2B5EF4-FFF2-40B4-BE49-F238E27FC236}">
                  <a16:creationId xmlns:a16="http://schemas.microsoft.com/office/drawing/2014/main" id="{87630A76-4060-4BB0-EF18-A53082D0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10" name="Oval 15">
              <a:extLst>
                <a:ext uri="{FF2B5EF4-FFF2-40B4-BE49-F238E27FC236}">
                  <a16:creationId xmlns:a16="http://schemas.microsoft.com/office/drawing/2014/main" id="{46B2C827-42B9-DBEC-F22A-F17CC0C8A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11" name="Oval 16">
              <a:extLst>
                <a:ext uri="{FF2B5EF4-FFF2-40B4-BE49-F238E27FC236}">
                  <a16:creationId xmlns:a16="http://schemas.microsoft.com/office/drawing/2014/main" id="{B59EBCEA-4042-970A-98AD-2F36CD31C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412" name="Rectangle 402">
            <a:extLst>
              <a:ext uri="{FF2B5EF4-FFF2-40B4-BE49-F238E27FC236}">
                <a16:creationId xmlns:a16="http://schemas.microsoft.com/office/drawing/2014/main" id="{673165B6-3265-E64F-D897-23F76C1FB9DB}"/>
              </a:ext>
            </a:extLst>
          </p:cNvPr>
          <p:cNvSpPr/>
          <p:nvPr/>
        </p:nvSpPr>
        <p:spPr>
          <a:xfrm rot="10800000">
            <a:off x="2231874" y="4927332"/>
            <a:ext cx="1150304" cy="1395112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6007101">
                <a:moveTo>
                  <a:pt x="2921000" y="12700"/>
                </a:moveTo>
                <a:lnTo>
                  <a:pt x="4953000" y="0"/>
                </a:lnTo>
                <a:lnTo>
                  <a:pt x="1968500" y="5994401"/>
                </a:lnTo>
                <a:lnTo>
                  <a:pt x="0" y="6007101"/>
                </a:lnTo>
                <a:lnTo>
                  <a:pt x="2921000" y="12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D6BC3D2-2522-41DF-7A30-2E82600765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65" y="921703"/>
            <a:ext cx="4459468" cy="4278630"/>
          </a:xfrm>
          <a:custGeom>
            <a:avLst/>
            <a:gdLst>
              <a:gd name="connsiteX0" fmla="*/ 0 w 2905125"/>
              <a:gd name="connsiteY0" fmla="*/ 4278630 h 4278630"/>
              <a:gd name="connsiteX1" fmla="*/ 1053834 w 2905125"/>
              <a:gd name="connsiteY1" fmla="*/ 0 h 4278630"/>
              <a:gd name="connsiteX2" fmla="*/ 2905125 w 2905125"/>
              <a:gd name="connsiteY2" fmla="*/ 0 h 4278630"/>
              <a:gd name="connsiteX3" fmla="*/ 1851291 w 2905125"/>
              <a:gd name="connsiteY3" fmla="*/ 4278630 h 4278630"/>
              <a:gd name="connsiteX4" fmla="*/ 0 w 2905125"/>
              <a:gd name="connsiteY4" fmla="*/ 4278630 h 4278630"/>
              <a:gd name="connsiteX0" fmla="*/ 0 w 4065185"/>
              <a:gd name="connsiteY0" fmla="*/ 4278630 h 4278630"/>
              <a:gd name="connsiteX1" fmla="*/ 2213894 w 4065185"/>
              <a:gd name="connsiteY1" fmla="*/ 0 h 4278630"/>
              <a:gd name="connsiteX2" fmla="*/ 4065185 w 4065185"/>
              <a:gd name="connsiteY2" fmla="*/ 0 h 4278630"/>
              <a:gd name="connsiteX3" fmla="*/ 3011351 w 4065185"/>
              <a:gd name="connsiteY3" fmla="*/ 4278630 h 4278630"/>
              <a:gd name="connsiteX4" fmla="*/ 0 w 4065185"/>
              <a:gd name="connsiteY4" fmla="*/ 4278630 h 4278630"/>
              <a:gd name="connsiteX0" fmla="*/ 0 w 4065185"/>
              <a:gd name="connsiteY0" fmla="*/ 4278630 h 4278630"/>
              <a:gd name="connsiteX1" fmla="*/ 997490 w 4065185"/>
              <a:gd name="connsiteY1" fmla="*/ 0 h 4278630"/>
              <a:gd name="connsiteX2" fmla="*/ 4065185 w 4065185"/>
              <a:gd name="connsiteY2" fmla="*/ 0 h 4278630"/>
              <a:gd name="connsiteX3" fmla="*/ 3011351 w 4065185"/>
              <a:gd name="connsiteY3" fmla="*/ 4278630 h 4278630"/>
              <a:gd name="connsiteX4" fmla="*/ 0 w 4065185"/>
              <a:gd name="connsiteY4" fmla="*/ 4278630 h 4278630"/>
              <a:gd name="connsiteX0" fmla="*/ 0 w 4065185"/>
              <a:gd name="connsiteY0" fmla="*/ 4278630 h 4278630"/>
              <a:gd name="connsiteX1" fmla="*/ 997490 w 4065185"/>
              <a:gd name="connsiteY1" fmla="*/ 0 h 4278630"/>
              <a:gd name="connsiteX2" fmla="*/ 4065185 w 4065185"/>
              <a:gd name="connsiteY2" fmla="*/ 0 h 4278630"/>
              <a:gd name="connsiteX3" fmla="*/ 2432510 w 4065185"/>
              <a:gd name="connsiteY3" fmla="*/ 4270241 h 4278630"/>
              <a:gd name="connsiteX4" fmla="*/ 0 w 4065185"/>
              <a:gd name="connsiteY4" fmla="*/ 4278630 h 4278630"/>
              <a:gd name="connsiteX0" fmla="*/ 0 w 4442690"/>
              <a:gd name="connsiteY0" fmla="*/ 4278630 h 4278630"/>
              <a:gd name="connsiteX1" fmla="*/ 997490 w 4442690"/>
              <a:gd name="connsiteY1" fmla="*/ 0 h 4278630"/>
              <a:gd name="connsiteX2" fmla="*/ 4442690 w 4442690"/>
              <a:gd name="connsiteY2" fmla="*/ 16778 h 4278630"/>
              <a:gd name="connsiteX3" fmla="*/ 2432510 w 4442690"/>
              <a:gd name="connsiteY3" fmla="*/ 4270241 h 4278630"/>
              <a:gd name="connsiteX4" fmla="*/ 0 w 4442690"/>
              <a:gd name="connsiteY4" fmla="*/ 4278630 h 4278630"/>
              <a:gd name="connsiteX0" fmla="*/ 0 w 4442690"/>
              <a:gd name="connsiteY0" fmla="*/ 4278630 h 4278630"/>
              <a:gd name="connsiteX1" fmla="*/ 997490 w 4442690"/>
              <a:gd name="connsiteY1" fmla="*/ 0 h 4278630"/>
              <a:gd name="connsiteX2" fmla="*/ 4442690 w 4442690"/>
              <a:gd name="connsiteY2" fmla="*/ 16778 h 4278630"/>
              <a:gd name="connsiteX3" fmla="*/ 2432510 w 4442690"/>
              <a:gd name="connsiteY3" fmla="*/ 4270241 h 4278630"/>
              <a:gd name="connsiteX4" fmla="*/ 0 w 4442690"/>
              <a:gd name="connsiteY4" fmla="*/ 4278630 h 4278630"/>
              <a:gd name="connsiteX0" fmla="*/ 0 w 4375578"/>
              <a:gd name="connsiteY0" fmla="*/ 4278630 h 4278630"/>
              <a:gd name="connsiteX1" fmla="*/ 997490 w 4375578"/>
              <a:gd name="connsiteY1" fmla="*/ 0 h 4278630"/>
              <a:gd name="connsiteX2" fmla="*/ 4375578 w 4375578"/>
              <a:gd name="connsiteY2" fmla="*/ 8389 h 4278630"/>
              <a:gd name="connsiteX3" fmla="*/ 2432510 w 4375578"/>
              <a:gd name="connsiteY3" fmla="*/ 4270241 h 4278630"/>
              <a:gd name="connsiteX4" fmla="*/ 0 w 4375578"/>
              <a:gd name="connsiteY4" fmla="*/ 4278630 h 4278630"/>
              <a:gd name="connsiteX0" fmla="*/ 0 w 4459468"/>
              <a:gd name="connsiteY0" fmla="*/ 4278630 h 4278630"/>
              <a:gd name="connsiteX1" fmla="*/ 997490 w 4459468"/>
              <a:gd name="connsiteY1" fmla="*/ 0 h 4278630"/>
              <a:gd name="connsiteX2" fmla="*/ 4459468 w 4459468"/>
              <a:gd name="connsiteY2" fmla="*/ 0 h 4278630"/>
              <a:gd name="connsiteX3" fmla="*/ 2432510 w 4459468"/>
              <a:gd name="connsiteY3" fmla="*/ 4270241 h 4278630"/>
              <a:gd name="connsiteX4" fmla="*/ 0 w 4459468"/>
              <a:gd name="connsiteY4" fmla="*/ 4278630 h 4278630"/>
              <a:gd name="connsiteX0" fmla="*/ 0 w 4459468"/>
              <a:gd name="connsiteY0" fmla="*/ 4278630 h 4278630"/>
              <a:gd name="connsiteX1" fmla="*/ 2130004 w 4459468"/>
              <a:gd name="connsiteY1" fmla="*/ 0 h 4278630"/>
              <a:gd name="connsiteX2" fmla="*/ 4459468 w 4459468"/>
              <a:gd name="connsiteY2" fmla="*/ 0 h 4278630"/>
              <a:gd name="connsiteX3" fmla="*/ 2432510 w 4459468"/>
              <a:gd name="connsiteY3" fmla="*/ 4270241 h 4278630"/>
              <a:gd name="connsiteX4" fmla="*/ 0 w 4459468"/>
              <a:gd name="connsiteY4" fmla="*/ 427863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468" h="4278630">
                <a:moveTo>
                  <a:pt x="0" y="4278630"/>
                </a:moveTo>
                <a:lnTo>
                  <a:pt x="2130004" y="0"/>
                </a:lnTo>
                <a:lnTo>
                  <a:pt x="4459468" y="0"/>
                </a:lnTo>
                <a:lnTo>
                  <a:pt x="2432510" y="4270241"/>
                </a:lnTo>
                <a:lnTo>
                  <a:pt x="0" y="427863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2B52E9B-EBD9-59E5-FD4A-F852C1B6F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31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727201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402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9DAC918-69A7-1F81-9143-C4470BEA4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8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6000000" scaled="0"/>
          </a:gra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24F89DFC-6C4C-1B65-FADE-ED74049BFD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7052" y="-39938"/>
            <a:ext cx="7679193" cy="7005082"/>
          </a:xfrm>
          <a:custGeom>
            <a:avLst/>
            <a:gdLst>
              <a:gd name="connsiteX0" fmla="*/ 7 w 6342063"/>
              <a:gd name="connsiteY0" fmla="*/ 2636495 h 6902450"/>
              <a:gd name="connsiteX1" fmla="*/ 3171032 w 6342063"/>
              <a:gd name="connsiteY1" fmla="*/ 0 h 6902450"/>
              <a:gd name="connsiteX2" fmla="*/ 6342056 w 6342063"/>
              <a:gd name="connsiteY2" fmla="*/ 2636495 h 6902450"/>
              <a:gd name="connsiteX3" fmla="*/ 5130833 w 6342063"/>
              <a:gd name="connsiteY3" fmla="*/ 6902432 h 6902450"/>
              <a:gd name="connsiteX4" fmla="*/ 1211230 w 6342063"/>
              <a:gd name="connsiteY4" fmla="*/ 6902432 h 6902450"/>
              <a:gd name="connsiteX5" fmla="*/ 7 w 6342063"/>
              <a:gd name="connsiteY5" fmla="*/ 2636495 h 6902450"/>
              <a:gd name="connsiteX0" fmla="*/ 930398 w 7272447"/>
              <a:gd name="connsiteY0" fmla="*/ 2636495 h 6902432"/>
              <a:gd name="connsiteX1" fmla="*/ 4101423 w 7272447"/>
              <a:gd name="connsiteY1" fmla="*/ 0 h 6902432"/>
              <a:gd name="connsiteX2" fmla="*/ 7272447 w 7272447"/>
              <a:gd name="connsiteY2" fmla="*/ 2636495 h 6902432"/>
              <a:gd name="connsiteX3" fmla="*/ 6061224 w 7272447"/>
              <a:gd name="connsiteY3" fmla="*/ 6902432 h 6902432"/>
              <a:gd name="connsiteX4" fmla="*/ 0 w 7272447"/>
              <a:gd name="connsiteY4" fmla="*/ 6866337 h 6902432"/>
              <a:gd name="connsiteX5" fmla="*/ 930398 w 7272447"/>
              <a:gd name="connsiteY5" fmla="*/ 2636495 h 6902432"/>
              <a:gd name="connsiteX0" fmla="*/ 3637504 w 7272447"/>
              <a:gd name="connsiteY0" fmla="*/ 25642 h 6902432"/>
              <a:gd name="connsiteX1" fmla="*/ 4101423 w 7272447"/>
              <a:gd name="connsiteY1" fmla="*/ 0 h 6902432"/>
              <a:gd name="connsiteX2" fmla="*/ 7272447 w 7272447"/>
              <a:gd name="connsiteY2" fmla="*/ 2636495 h 6902432"/>
              <a:gd name="connsiteX3" fmla="*/ 6061224 w 7272447"/>
              <a:gd name="connsiteY3" fmla="*/ 6902432 h 6902432"/>
              <a:gd name="connsiteX4" fmla="*/ 0 w 7272447"/>
              <a:gd name="connsiteY4" fmla="*/ 6866337 h 6902432"/>
              <a:gd name="connsiteX5" fmla="*/ 3637504 w 7272447"/>
              <a:gd name="connsiteY5" fmla="*/ 25642 h 6902432"/>
              <a:gd name="connsiteX0" fmla="*/ 4022514 w 7657457"/>
              <a:gd name="connsiteY0" fmla="*/ 25642 h 6902432"/>
              <a:gd name="connsiteX1" fmla="*/ 4486433 w 7657457"/>
              <a:gd name="connsiteY1" fmla="*/ 0 h 6902432"/>
              <a:gd name="connsiteX2" fmla="*/ 7657457 w 7657457"/>
              <a:gd name="connsiteY2" fmla="*/ 2636495 h 6902432"/>
              <a:gd name="connsiteX3" fmla="*/ 6446234 w 7657457"/>
              <a:gd name="connsiteY3" fmla="*/ 6902432 h 6902432"/>
              <a:gd name="connsiteX4" fmla="*/ 0 w 7657457"/>
              <a:gd name="connsiteY4" fmla="*/ 6878369 h 6902432"/>
              <a:gd name="connsiteX5" fmla="*/ 4022514 w 7657457"/>
              <a:gd name="connsiteY5" fmla="*/ 25642 h 6902432"/>
              <a:gd name="connsiteX0" fmla="*/ 3842040 w 7657457"/>
              <a:gd name="connsiteY0" fmla="*/ 0 h 6924916"/>
              <a:gd name="connsiteX1" fmla="*/ 4486433 w 7657457"/>
              <a:gd name="connsiteY1" fmla="*/ 22484 h 6924916"/>
              <a:gd name="connsiteX2" fmla="*/ 7657457 w 7657457"/>
              <a:gd name="connsiteY2" fmla="*/ 2658979 h 6924916"/>
              <a:gd name="connsiteX3" fmla="*/ 6446234 w 7657457"/>
              <a:gd name="connsiteY3" fmla="*/ 6924916 h 6924916"/>
              <a:gd name="connsiteX4" fmla="*/ 0 w 7657457"/>
              <a:gd name="connsiteY4" fmla="*/ 6900853 h 6924916"/>
              <a:gd name="connsiteX5" fmla="*/ 3842040 w 7657457"/>
              <a:gd name="connsiteY5" fmla="*/ 0 h 6924916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657457 w 7759022"/>
              <a:gd name="connsiteY2" fmla="*/ 2660558 h 6926495"/>
              <a:gd name="connsiteX3" fmla="*/ 6446234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177916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177916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335232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3276239 h 6926495"/>
              <a:gd name="connsiteX3" fmla="*/ 6446234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3276239 h 6926495"/>
              <a:gd name="connsiteX3" fmla="*/ 6303015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4333859 h 6926495"/>
              <a:gd name="connsiteX3" fmla="*/ 6303015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59545"/>
              <a:gd name="connsiteX1" fmla="*/ 7759022 w 7759022"/>
              <a:gd name="connsiteY1" fmla="*/ 0 h 6959545"/>
              <a:gd name="connsiteX2" fmla="*/ 7758109 w 7759022"/>
              <a:gd name="connsiteY2" fmla="*/ 4333859 h 6959545"/>
              <a:gd name="connsiteX3" fmla="*/ 6258948 w 7759022"/>
              <a:gd name="connsiteY3" fmla="*/ 6959545 h 6959545"/>
              <a:gd name="connsiteX4" fmla="*/ 0 w 7759022"/>
              <a:gd name="connsiteY4" fmla="*/ 6902432 h 6959545"/>
              <a:gd name="connsiteX5" fmla="*/ 3842040 w 7759022"/>
              <a:gd name="connsiteY5" fmla="*/ 1579 h 6959545"/>
              <a:gd name="connsiteX0" fmla="*/ 3842040 w 7759022"/>
              <a:gd name="connsiteY0" fmla="*/ 1579 h 6990567"/>
              <a:gd name="connsiteX1" fmla="*/ 7759022 w 7759022"/>
              <a:gd name="connsiteY1" fmla="*/ 0 h 6990567"/>
              <a:gd name="connsiteX2" fmla="*/ 7758109 w 7759022"/>
              <a:gd name="connsiteY2" fmla="*/ 4333859 h 6990567"/>
              <a:gd name="connsiteX3" fmla="*/ 6258948 w 7759022"/>
              <a:gd name="connsiteY3" fmla="*/ 6959545 h 6990567"/>
              <a:gd name="connsiteX4" fmla="*/ 0 w 7759022"/>
              <a:gd name="connsiteY4" fmla="*/ 6990567 h 6990567"/>
              <a:gd name="connsiteX5" fmla="*/ 3842040 w 7759022"/>
              <a:gd name="connsiteY5" fmla="*/ 1579 h 6990567"/>
              <a:gd name="connsiteX0" fmla="*/ 4125068 w 7759022"/>
              <a:gd name="connsiteY0" fmla="*/ 1579 h 6990567"/>
              <a:gd name="connsiteX1" fmla="*/ 7759022 w 7759022"/>
              <a:gd name="connsiteY1" fmla="*/ 0 h 6990567"/>
              <a:gd name="connsiteX2" fmla="*/ 7758109 w 7759022"/>
              <a:gd name="connsiteY2" fmla="*/ 4333859 h 6990567"/>
              <a:gd name="connsiteX3" fmla="*/ 6258948 w 7759022"/>
              <a:gd name="connsiteY3" fmla="*/ 6959545 h 6990567"/>
              <a:gd name="connsiteX4" fmla="*/ 0 w 7759022"/>
              <a:gd name="connsiteY4" fmla="*/ 6990567 h 6990567"/>
              <a:gd name="connsiteX5" fmla="*/ 4125068 w 7759022"/>
              <a:gd name="connsiteY5" fmla="*/ 1579 h 6990567"/>
              <a:gd name="connsiteX0" fmla="*/ 4023468 w 7657422"/>
              <a:gd name="connsiteY0" fmla="*/ 1579 h 6959545"/>
              <a:gd name="connsiteX1" fmla="*/ 7657422 w 7657422"/>
              <a:gd name="connsiteY1" fmla="*/ 0 h 6959545"/>
              <a:gd name="connsiteX2" fmla="*/ 7656509 w 7657422"/>
              <a:gd name="connsiteY2" fmla="*/ 4333859 h 6959545"/>
              <a:gd name="connsiteX3" fmla="*/ 6157348 w 7657422"/>
              <a:gd name="connsiteY3" fmla="*/ 6959545 h 6959545"/>
              <a:gd name="connsiteX4" fmla="*/ 0 w 7657422"/>
              <a:gd name="connsiteY4" fmla="*/ 6939767 h 6959545"/>
              <a:gd name="connsiteX5" fmla="*/ 4023468 w 7657422"/>
              <a:gd name="connsiteY5" fmla="*/ 1579 h 6959545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6179119 w 7679193"/>
              <a:gd name="connsiteY3" fmla="*/ 6959545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5707404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5801747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63766 w 7679193"/>
              <a:gd name="connsiteY2" fmla="*/ 3804087 h 7005082"/>
              <a:gd name="connsiteX3" fmla="*/ 5801747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193" h="7005082">
                <a:moveTo>
                  <a:pt x="4045239" y="1579"/>
                </a:moveTo>
                <a:lnTo>
                  <a:pt x="7679193" y="0"/>
                </a:lnTo>
                <a:cubicBezTo>
                  <a:pt x="7678889" y="1092080"/>
                  <a:pt x="7664070" y="2712007"/>
                  <a:pt x="7663766" y="3804087"/>
                </a:cubicBezTo>
                <a:lnTo>
                  <a:pt x="5801747" y="6988573"/>
                </a:lnTo>
                <a:lnTo>
                  <a:pt x="0" y="7005082"/>
                </a:lnTo>
                <a:lnTo>
                  <a:pt x="4045239" y="157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A67EEDB7-4D0A-A800-DE28-0C4984B110CA}"/>
              </a:ext>
            </a:extLst>
          </p:cNvPr>
          <p:cNvSpPr>
            <a:spLocks/>
          </p:cNvSpPr>
          <p:nvPr/>
        </p:nvSpPr>
        <p:spPr bwMode="auto">
          <a:xfrm>
            <a:off x="876629" y="-15775"/>
            <a:ext cx="7686809" cy="6857999"/>
          </a:xfrm>
          <a:custGeom>
            <a:avLst/>
            <a:gdLst>
              <a:gd name="T0" fmla="*/ 0 w 956"/>
              <a:gd name="T1" fmla="*/ 513 h 801"/>
              <a:gd name="T2" fmla="*/ 0 w 956"/>
              <a:gd name="T3" fmla="*/ 801 h 801"/>
              <a:gd name="T4" fmla="*/ 495 w 956"/>
              <a:gd name="T5" fmla="*/ 801 h 801"/>
              <a:gd name="T6" fmla="*/ 956 w 956"/>
              <a:gd name="T7" fmla="*/ 0 h 801"/>
              <a:gd name="T8" fmla="*/ 290 w 956"/>
              <a:gd name="T9" fmla="*/ 0 h 801"/>
              <a:gd name="T10" fmla="*/ 0 w 956"/>
              <a:gd name="T11" fmla="*/ 513 h 801"/>
              <a:gd name="connsiteX0" fmla="*/ 0 w 10000"/>
              <a:gd name="connsiteY0" fmla="*/ 6404 h 10000"/>
              <a:gd name="connsiteX1" fmla="*/ 0 w 10000"/>
              <a:gd name="connsiteY1" fmla="*/ 10000 h 10000"/>
              <a:gd name="connsiteX2" fmla="*/ 4844 w 10000"/>
              <a:gd name="connsiteY2" fmla="*/ 10000 h 10000"/>
              <a:gd name="connsiteX3" fmla="*/ 10000 w 10000"/>
              <a:gd name="connsiteY3" fmla="*/ 0 h 10000"/>
              <a:gd name="connsiteX4" fmla="*/ 3033 w 10000"/>
              <a:gd name="connsiteY4" fmla="*/ 0 h 10000"/>
              <a:gd name="connsiteX5" fmla="*/ 0 w 10000"/>
              <a:gd name="connsiteY5" fmla="*/ 64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6404"/>
                </a:moveTo>
                <a:lnTo>
                  <a:pt x="0" y="10000"/>
                </a:lnTo>
                <a:lnTo>
                  <a:pt x="4844" y="10000"/>
                </a:lnTo>
                <a:lnTo>
                  <a:pt x="10000" y="0"/>
                </a:lnTo>
                <a:lnTo>
                  <a:pt x="3033" y="0"/>
                </a:lnTo>
                <a:lnTo>
                  <a:pt x="0" y="6404"/>
                </a:lnTo>
                <a:close/>
              </a:path>
            </a:pathLst>
          </a:custGeom>
          <a:gradFill>
            <a:gsLst>
              <a:gs pos="5000">
                <a:srgbClr val="2C2C2C"/>
              </a:gs>
              <a:gs pos="62000">
                <a:schemeClr val="tx2">
                  <a:lumMod val="50000"/>
                  <a:lumOff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6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33CB460A-39A9-54F6-0195-13B362A33766}"/>
              </a:ext>
            </a:extLst>
          </p:cNvPr>
          <p:cNvSpPr>
            <a:spLocks/>
          </p:cNvSpPr>
          <p:nvPr/>
        </p:nvSpPr>
        <p:spPr bwMode="auto">
          <a:xfrm>
            <a:off x="-32223" y="-14401"/>
            <a:ext cx="8108976" cy="6902576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231 w 10000"/>
              <a:gd name="connsiteY2" fmla="*/ 9977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2115"/>
              <a:gd name="connsiteY0" fmla="*/ 23 h 10023"/>
              <a:gd name="connsiteX1" fmla="*/ 12115 w 12115"/>
              <a:gd name="connsiteY1" fmla="*/ 0 h 10023"/>
              <a:gd name="connsiteX2" fmla="*/ 6231 w 12115"/>
              <a:gd name="connsiteY2" fmla="*/ 10000 h 10023"/>
              <a:gd name="connsiteX3" fmla="*/ 0 w 12115"/>
              <a:gd name="connsiteY3" fmla="*/ 10023 h 10023"/>
              <a:gd name="connsiteX4" fmla="*/ 0 w 12115"/>
              <a:gd name="connsiteY4" fmla="*/ 23 h 10023"/>
              <a:gd name="connsiteX0" fmla="*/ 0 w 12270"/>
              <a:gd name="connsiteY0" fmla="*/ 46 h 10046"/>
              <a:gd name="connsiteX1" fmla="*/ 12270 w 12270"/>
              <a:gd name="connsiteY1" fmla="*/ 0 h 10046"/>
              <a:gd name="connsiteX2" fmla="*/ 6231 w 12270"/>
              <a:gd name="connsiteY2" fmla="*/ 10023 h 10046"/>
              <a:gd name="connsiteX3" fmla="*/ 0 w 12270"/>
              <a:gd name="connsiteY3" fmla="*/ 10046 h 10046"/>
              <a:gd name="connsiteX4" fmla="*/ 0 w 12270"/>
              <a:gd name="connsiteY4" fmla="*/ 46 h 10046"/>
              <a:gd name="connsiteX0" fmla="*/ 0 w 12451"/>
              <a:gd name="connsiteY0" fmla="*/ 23 h 10023"/>
              <a:gd name="connsiteX1" fmla="*/ 12451 w 12451"/>
              <a:gd name="connsiteY1" fmla="*/ 0 h 10023"/>
              <a:gd name="connsiteX2" fmla="*/ 6231 w 12451"/>
              <a:gd name="connsiteY2" fmla="*/ 10000 h 10023"/>
              <a:gd name="connsiteX3" fmla="*/ 0 w 12451"/>
              <a:gd name="connsiteY3" fmla="*/ 10023 h 10023"/>
              <a:gd name="connsiteX4" fmla="*/ 0 w 12451"/>
              <a:gd name="connsiteY4" fmla="*/ 23 h 10023"/>
              <a:gd name="connsiteX0" fmla="*/ 0 w 12606"/>
              <a:gd name="connsiteY0" fmla="*/ 23 h 10023"/>
              <a:gd name="connsiteX1" fmla="*/ 12606 w 12606"/>
              <a:gd name="connsiteY1" fmla="*/ 0 h 10023"/>
              <a:gd name="connsiteX2" fmla="*/ 6231 w 12606"/>
              <a:gd name="connsiteY2" fmla="*/ 10000 h 10023"/>
              <a:gd name="connsiteX3" fmla="*/ 0 w 12606"/>
              <a:gd name="connsiteY3" fmla="*/ 10023 h 10023"/>
              <a:gd name="connsiteX4" fmla="*/ 0 w 12606"/>
              <a:gd name="connsiteY4" fmla="*/ 23 h 10023"/>
              <a:gd name="connsiteX0" fmla="*/ 1496 w 14102"/>
              <a:gd name="connsiteY0" fmla="*/ 23 h 10046"/>
              <a:gd name="connsiteX1" fmla="*/ 14102 w 14102"/>
              <a:gd name="connsiteY1" fmla="*/ 0 h 10046"/>
              <a:gd name="connsiteX2" fmla="*/ 7727 w 14102"/>
              <a:gd name="connsiteY2" fmla="*/ 10000 h 10046"/>
              <a:gd name="connsiteX3" fmla="*/ 0 w 14102"/>
              <a:gd name="connsiteY3" fmla="*/ 10046 h 10046"/>
              <a:gd name="connsiteX4" fmla="*/ 1496 w 14102"/>
              <a:gd name="connsiteY4" fmla="*/ 23 h 10046"/>
              <a:gd name="connsiteX0" fmla="*/ 52 w 14102"/>
              <a:gd name="connsiteY0" fmla="*/ 23 h 10046"/>
              <a:gd name="connsiteX1" fmla="*/ 14102 w 14102"/>
              <a:gd name="connsiteY1" fmla="*/ 0 h 10046"/>
              <a:gd name="connsiteX2" fmla="*/ 7727 w 14102"/>
              <a:gd name="connsiteY2" fmla="*/ 10000 h 10046"/>
              <a:gd name="connsiteX3" fmla="*/ 0 w 14102"/>
              <a:gd name="connsiteY3" fmla="*/ 10046 h 10046"/>
              <a:gd name="connsiteX4" fmla="*/ 52 w 14102"/>
              <a:gd name="connsiteY4" fmla="*/ 23 h 10046"/>
              <a:gd name="connsiteX0" fmla="*/ 52 w 14102"/>
              <a:gd name="connsiteY0" fmla="*/ 23 h 10046"/>
              <a:gd name="connsiteX1" fmla="*/ 14102 w 14102"/>
              <a:gd name="connsiteY1" fmla="*/ 0 h 10046"/>
              <a:gd name="connsiteX2" fmla="*/ 7762 w 14102"/>
              <a:gd name="connsiteY2" fmla="*/ 10016 h 10046"/>
              <a:gd name="connsiteX3" fmla="*/ 0 w 14102"/>
              <a:gd name="connsiteY3" fmla="*/ 10046 h 10046"/>
              <a:gd name="connsiteX4" fmla="*/ 52 w 14102"/>
              <a:gd name="connsiteY4" fmla="*/ 23 h 10046"/>
              <a:gd name="connsiteX0" fmla="*/ 52 w 16864"/>
              <a:gd name="connsiteY0" fmla="*/ 3 h 10026"/>
              <a:gd name="connsiteX1" fmla="*/ 16864 w 16864"/>
              <a:gd name="connsiteY1" fmla="*/ 0 h 10026"/>
              <a:gd name="connsiteX2" fmla="*/ 7762 w 16864"/>
              <a:gd name="connsiteY2" fmla="*/ 9996 h 10026"/>
              <a:gd name="connsiteX3" fmla="*/ 0 w 16864"/>
              <a:gd name="connsiteY3" fmla="*/ 10026 h 10026"/>
              <a:gd name="connsiteX4" fmla="*/ 52 w 16864"/>
              <a:gd name="connsiteY4" fmla="*/ 3 h 10026"/>
              <a:gd name="connsiteX0" fmla="*/ 52 w 16864"/>
              <a:gd name="connsiteY0" fmla="*/ 3 h 10036"/>
              <a:gd name="connsiteX1" fmla="*/ 16864 w 16864"/>
              <a:gd name="connsiteY1" fmla="*/ 0 h 10036"/>
              <a:gd name="connsiteX2" fmla="*/ 10479 w 16864"/>
              <a:gd name="connsiteY2" fmla="*/ 10036 h 10036"/>
              <a:gd name="connsiteX3" fmla="*/ 0 w 16864"/>
              <a:gd name="connsiteY3" fmla="*/ 10026 h 10036"/>
              <a:gd name="connsiteX4" fmla="*/ 52 w 16864"/>
              <a:gd name="connsiteY4" fmla="*/ 3 h 10036"/>
              <a:gd name="connsiteX0" fmla="*/ 52 w 17532"/>
              <a:gd name="connsiteY0" fmla="*/ 3 h 10036"/>
              <a:gd name="connsiteX1" fmla="*/ 17532 w 17532"/>
              <a:gd name="connsiteY1" fmla="*/ 0 h 10036"/>
              <a:gd name="connsiteX2" fmla="*/ 10479 w 17532"/>
              <a:gd name="connsiteY2" fmla="*/ 10036 h 10036"/>
              <a:gd name="connsiteX3" fmla="*/ 0 w 17532"/>
              <a:gd name="connsiteY3" fmla="*/ 10026 h 10036"/>
              <a:gd name="connsiteX4" fmla="*/ 52 w 17532"/>
              <a:gd name="connsiteY4" fmla="*/ 3 h 1003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014 w 17532"/>
              <a:gd name="connsiteY2" fmla="*/ 997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081 w 17532"/>
              <a:gd name="connsiteY2" fmla="*/ 997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215 w 17532"/>
              <a:gd name="connsiteY2" fmla="*/ 999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19 w 17532"/>
              <a:gd name="connsiteY0" fmla="*/ 3 h 10026"/>
              <a:gd name="connsiteX1" fmla="*/ 17532 w 17532"/>
              <a:gd name="connsiteY1" fmla="*/ 0 h 10026"/>
              <a:gd name="connsiteX2" fmla="*/ 11215 w 17532"/>
              <a:gd name="connsiteY2" fmla="*/ 9995 h 10026"/>
              <a:gd name="connsiteX3" fmla="*/ 0 w 17532"/>
              <a:gd name="connsiteY3" fmla="*/ 10026 h 10026"/>
              <a:gd name="connsiteX4" fmla="*/ 19 w 17532"/>
              <a:gd name="connsiteY4" fmla="*/ 3 h 10026"/>
              <a:gd name="connsiteX0" fmla="*/ 19 w 17543"/>
              <a:gd name="connsiteY0" fmla="*/ 13 h 10036"/>
              <a:gd name="connsiteX1" fmla="*/ 17543 w 17543"/>
              <a:gd name="connsiteY1" fmla="*/ 0 h 10036"/>
              <a:gd name="connsiteX2" fmla="*/ 11215 w 17543"/>
              <a:gd name="connsiteY2" fmla="*/ 10005 h 10036"/>
              <a:gd name="connsiteX3" fmla="*/ 0 w 17543"/>
              <a:gd name="connsiteY3" fmla="*/ 10036 h 10036"/>
              <a:gd name="connsiteX4" fmla="*/ 19 w 17543"/>
              <a:gd name="connsiteY4" fmla="*/ 13 h 10036"/>
              <a:gd name="connsiteX0" fmla="*/ 8 w 17543"/>
              <a:gd name="connsiteY0" fmla="*/ 0 h 10044"/>
              <a:gd name="connsiteX1" fmla="*/ 17543 w 17543"/>
              <a:gd name="connsiteY1" fmla="*/ 8 h 10044"/>
              <a:gd name="connsiteX2" fmla="*/ 11215 w 17543"/>
              <a:gd name="connsiteY2" fmla="*/ 10013 h 10044"/>
              <a:gd name="connsiteX3" fmla="*/ 0 w 17543"/>
              <a:gd name="connsiteY3" fmla="*/ 10044 h 10044"/>
              <a:gd name="connsiteX4" fmla="*/ 8 w 17543"/>
              <a:gd name="connsiteY4" fmla="*/ 0 h 10044"/>
              <a:gd name="connsiteX0" fmla="*/ 8 w 11215"/>
              <a:gd name="connsiteY0" fmla="*/ 27 h 10071"/>
              <a:gd name="connsiteX1" fmla="*/ 10522 w 11215"/>
              <a:gd name="connsiteY1" fmla="*/ 0 h 10071"/>
              <a:gd name="connsiteX2" fmla="*/ 11215 w 11215"/>
              <a:gd name="connsiteY2" fmla="*/ 10040 h 10071"/>
              <a:gd name="connsiteX3" fmla="*/ 0 w 11215"/>
              <a:gd name="connsiteY3" fmla="*/ 10071 h 10071"/>
              <a:gd name="connsiteX4" fmla="*/ 8 w 11215"/>
              <a:gd name="connsiteY4" fmla="*/ 27 h 10071"/>
              <a:gd name="connsiteX0" fmla="*/ 8 w 10522"/>
              <a:gd name="connsiteY0" fmla="*/ 27 h 10075"/>
              <a:gd name="connsiteX1" fmla="*/ 10522 w 10522"/>
              <a:gd name="connsiteY1" fmla="*/ 0 h 10075"/>
              <a:gd name="connsiteX2" fmla="*/ 6940 w 10522"/>
              <a:gd name="connsiteY2" fmla="*/ 10075 h 10075"/>
              <a:gd name="connsiteX3" fmla="*/ 0 w 10522"/>
              <a:gd name="connsiteY3" fmla="*/ 10071 h 10075"/>
              <a:gd name="connsiteX4" fmla="*/ 8 w 10522"/>
              <a:gd name="connsiteY4" fmla="*/ 27 h 10075"/>
              <a:gd name="connsiteX0" fmla="*/ 8 w 13036"/>
              <a:gd name="connsiteY0" fmla="*/ 0 h 10048"/>
              <a:gd name="connsiteX1" fmla="*/ 13036 w 13036"/>
              <a:gd name="connsiteY1" fmla="*/ 26 h 10048"/>
              <a:gd name="connsiteX2" fmla="*/ 6940 w 13036"/>
              <a:gd name="connsiteY2" fmla="*/ 10048 h 10048"/>
              <a:gd name="connsiteX3" fmla="*/ 0 w 13036"/>
              <a:gd name="connsiteY3" fmla="*/ 10044 h 10048"/>
              <a:gd name="connsiteX4" fmla="*/ 8 w 13036"/>
              <a:gd name="connsiteY4" fmla="*/ 0 h 10048"/>
              <a:gd name="connsiteX0" fmla="*/ 8 w 13036"/>
              <a:gd name="connsiteY0" fmla="*/ 0 h 10044"/>
              <a:gd name="connsiteX1" fmla="*/ 13036 w 13036"/>
              <a:gd name="connsiteY1" fmla="*/ 26 h 10044"/>
              <a:gd name="connsiteX2" fmla="*/ 6882 w 13036"/>
              <a:gd name="connsiteY2" fmla="*/ 10030 h 10044"/>
              <a:gd name="connsiteX3" fmla="*/ 0 w 13036"/>
              <a:gd name="connsiteY3" fmla="*/ 10044 h 10044"/>
              <a:gd name="connsiteX4" fmla="*/ 8 w 13036"/>
              <a:gd name="connsiteY4" fmla="*/ 0 h 10044"/>
              <a:gd name="connsiteX0" fmla="*/ 8 w 13036"/>
              <a:gd name="connsiteY0" fmla="*/ 0 h 10065"/>
              <a:gd name="connsiteX1" fmla="*/ 13036 w 13036"/>
              <a:gd name="connsiteY1" fmla="*/ 26 h 10065"/>
              <a:gd name="connsiteX2" fmla="*/ 6689 w 13036"/>
              <a:gd name="connsiteY2" fmla="*/ 10065 h 10065"/>
              <a:gd name="connsiteX3" fmla="*/ 0 w 13036"/>
              <a:gd name="connsiteY3" fmla="*/ 10044 h 10065"/>
              <a:gd name="connsiteX4" fmla="*/ 8 w 13036"/>
              <a:gd name="connsiteY4" fmla="*/ 0 h 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6" h="10065">
                <a:moveTo>
                  <a:pt x="8" y="0"/>
                </a:moveTo>
                <a:lnTo>
                  <a:pt x="13036" y="26"/>
                </a:lnTo>
                <a:lnTo>
                  <a:pt x="6689" y="10065"/>
                </a:lnTo>
                <a:lnTo>
                  <a:pt x="0" y="10044"/>
                </a:lnTo>
                <a:cubicBezTo>
                  <a:pt x="17" y="6703"/>
                  <a:pt x="-9" y="3341"/>
                  <a:pt x="8" y="0"/>
                </a:cubicBezTo>
                <a:close/>
              </a:path>
            </a:pathLst>
          </a:custGeom>
          <a:gradFill>
            <a:gsLst>
              <a:gs pos="52000">
                <a:schemeClr val="tx1">
                  <a:lumMod val="75000"/>
                  <a:lumOff val="25000"/>
                </a:schemeClr>
              </a:gs>
              <a:gs pos="82000">
                <a:srgbClr val="5A5A5A"/>
              </a:gs>
              <a:gs pos="100000">
                <a:srgbClr val="5F5F5F"/>
              </a:gs>
            </a:gsLst>
            <a:lin ang="3000000" scaled="0"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5D4E811A-68E1-6A97-C96E-3F27C8F76BE0}"/>
              </a:ext>
            </a:extLst>
          </p:cNvPr>
          <p:cNvSpPr>
            <a:spLocks/>
          </p:cNvSpPr>
          <p:nvPr/>
        </p:nvSpPr>
        <p:spPr bwMode="auto">
          <a:xfrm>
            <a:off x="2209176" y="345671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</a:schemeClr>
              </a:gs>
              <a:gs pos="68000">
                <a:schemeClr val="tx2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CF0C25A0-646B-916D-80E6-B03039928697}"/>
              </a:ext>
            </a:extLst>
          </p:cNvPr>
          <p:cNvSpPr>
            <a:spLocks/>
          </p:cNvSpPr>
          <p:nvPr/>
        </p:nvSpPr>
        <p:spPr bwMode="auto">
          <a:xfrm>
            <a:off x="3960220" y="3450562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C4A6C08A-1102-22D6-CDC7-F94643959DC1}"/>
              </a:ext>
            </a:extLst>
          </p:cNvPr>
          <p:cNvSpPr>
            <a:spLocks/>
          </p:cNvSpPr>
          <p:nvPr/>
        </p:nvSpPr>
        <p:spPr bwMode="auto">
          <a:xfrm>
            <a:off x="10367888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74121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FD0B610-2095-390B-36E3-2861E97A12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97" y="970721"/>
            <a:ext cx="1963312" cy="664029"/>
          </a:xfrm>
          <a:prstGeom prst="rect">
            <a:avLst/>
          </a:prstGeom>
        </p:spPr>
      </p:pic>
      <p:sp>
        <p:nvSpPr>
          <p:cNvPr id="40" name="Diagonal Stripe 39">
            <a:extLst>
              <a:ext uri="{FF2B5EF4-FFF2-40B4-BE49-F238E27FC236}">
                <a16:creationId xmlns:a16="http://schemas.microsoft.com/office/drawing/2014/main" id="{ABD29FDD-D53B-A316-CE9E-C0BB1690ADF0}"/>
              </a:ext>
            </a:extLst>
          </p:cNvPr>
          <p:cNvSpPr/>
          <p:nvPr/>
        </p:nvSpPr>
        <p:spPr>
          <a:xfrm rot="175485">
            <a:off x="1821520" y="4675411"/>
            <a:ext cx="2314796" cy="2272379"/>
          </a:xfrm>
          <a:custGeom>
            <a:avLst/>
            <a:gdLst>
              <a:gd name="connsiteX0" fmla="*/ 0 w 2262277"/>
              <a:gd name="connsiteY0" fmla="*/ 2214205 h 4428410"/>
              <a:gd name="connsiteX1" fmla="*/ 1131139 w 2262277"/>
              <a:gd name="connsiteY1" fmla="*/ 0 h 4428410"/>
              <a:gd name="connsiteX2" fmla="*/ 2262277 w 2262277"/>
              <a:gd name="connsiteY2" fmla="*/ 0 h 4428410"/>
              <a:gd name="connsiteX3" fmla="*/ 0 w 2262277"/>
              <a:gd name="connsiteY3" fmla="*/ 4428410 h 4428410"/>
              <a:gd name="connsiteX4" fmla="*/ 0 w 2262277"/>
              <a:gd name="connsiteY4" fmla="*/ 2214205 h 4428410"/>
              <a:gd name="connsiteX0" fmla="*/ 0 w 2262277"/>
              <a:gd name="connsiteY0" fmla="*/ 2214205 h 2708951"/>
              <a:gd name="connsiteX1" fmla="*/ 1131139 w 2262277"/>
              <a:gd name="connsiteY1" fmla="*/ 0 h 2708951"/>
              <a:gd name="connsiteX2" fmla="*/ 2262277 w 2262277"/>
              <a:gd name="connsiteY2" fmla="*/ 0 h 2708951"/>
              <a:gd name="connsiteX3" fmla="*/ 799998 w 2262277"/>
              <a:gd name="connsiteY3" fmla="*/ 2708951 h 2708951"/>
              <a:gd name="connsiteX4" fmla="*/ 0 w 2262277"/>
              <a:gd name="connsiteY4" fmla="*/ 2214205 h 2708951"/>
              <a:gd name="connsiteX0" fmla="*/ 0 w 2262277"/>
              <a:gd name="connsiteY0" fmla="*/ 2214205 h 2214205"/>
              <a:gd name="connsiteX1" fmla="*/ 1131139 w 2262277"/>
              <a:gd name="connsiteY1" fmla="*/ 0 h 2214205"/>
              <a:gd name="connsiteX2" fmla="*/ 2262277 w 2262277"/>
              <a:gd name="connsiteY2" fmla="*/ 0 h 2214205"/>
              <a:gd name="connsiteX3" fmla="*/ 1174394 w 2262277"/>
              <a:gd name="connsiteY3" fmla="*/ 2162664 h 2214205"/>
              <a:gd name="connsiteX4" fmla="*/ 0 w 2262277"/>
              <a:gd name="connsiteY4" fmla="*/ 2214205 h 2214205"/>
              <a:gd name="connsiteX0" fmla="*/ 0 w 2314796"/>
              <a:gd name="connsiteY0" fmla="*/ 2272379 h 2272379"/>
              <a:gd name="connsiteX1" fmla="*/ 1183658 w 2314796"/>
              <a:gd name="connsiteY1" fmla="*/ 0 h 2272379"/>
              <a:gd name="connsiteX2" fmla="*/ 2314796 w 2314796"/>
              <a:gd name="connsiteY2" fmla="*/ 0 h 2272379"/>
              <a:gd name="connsiteX3" fmla="*/ 1226913 w 2314796"/>
              <a:gd name="connsiteY3" fmla="*/ 2162664 h 2272379"/>
              <a:gd name="connsiteX4" fmla="*/ 0 w 2314796"/>
              <a:gd name="connsiteY4" fmla="*/ 2272379 h 22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796" h="2272379">
                <a:moveTo>
                  <a:pt x="0" y="2272379"/>
                </a:moveTo>
                <a:lnTo>
                  <a:pt x="1183658" y="0"/>
                </a:lnTo>
                <a:lnTo>
                  <a:pt x="2314796" y="0"/>
                </a:lnTo>
                <a:lnTo>
                  <a:pt x="1226913" y="2162664"/>
                </a:lnTo>
                <a:lnTo>
                  <a:pt x="0" y="2272379"/>
                </a:lnTo>
                <a:close/>
              </a:path>
            </a:pathLst>
          </a:cu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324D19CD-B969-9A41-96FD-3C48671D55E3}"/>
              </a:ext>
            </a:extLst>
          </p:cNvPr>
          <p:cNvSpPr>
            <a:spLocks/>
          </p:cNvSpPr>
          <p:nvPr/>
        </p:nvSpPr>
        <p:spPr bwMode="auto">
          <a:xfrm rot="10800000">
            <a:off x="0" y="5616"/>
            <a:ext cx="1317018" cy="2121303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74121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0A2D9FB8-C727-0DEB-593D-6A0268E96FC9}"/>
              </a:ext>
            </a:extLst>
          </p:cNvPr>
          <p:cNvSpPr>
            <a:spLocks/>
          </p:cNvSpPr>
          <p:nvPr/>
        </p:nvSpPr>
        <p:spPr bwMode="auto">
          <a:xfrm>
            <a:off x="10469449" y="3095152"/>
            <a:ext cx="1758053" cy="3140035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  <a:gd name="connsiteX0" fmla="*/ 0 w 10000"/>
              <a:gd name="connsiteY0" fmla="*/ 10000 h 10000"/>
              <a:gd name="connsiteX1" fmla="*/ 2434 w 10000"/>
              <a:gd name="connsiteY1" fmla="*/ 10000 h 10000"/>
              <a:gd name="connsiteX2" fmla="*/ 10000 w 10000"/>
              <a:gd name="connsiteY2" fmla="*/ 0 h 10000"/>
              <a:gd name="connsiteX3" fmla="*/ 6202 w 10000"/>
              <a:gd name="connsiteY3" fmla="*/ 1468 h 10000"/>
              <a:gd name="connsiteX4" fmla="*/ 0 w 10000"/>
              <a:gd name="connsiteY4" fmla="*/ 10000 h 10000"/>
              <a:gd name="connsiteX0" fmla="*/ 0 w 6254"/>
              <a:gd name="connsiteY0" fmla="*/ 8532 h 8532"/>
              <a:gd name="connsiteX1" fmla="*/ 2434 w 6254"/>
              <a:gd name="connsiteY1" fmla="*/ 8532 h 8532"/>
              <a:gd name="connsiteX2" fmla="*/ 6254 w 6254"/>
              <a:gd name="connsiteY2" fmla="*/ 3388 h 8532"/>
              <a:gd name="connsiteX3" fmla="*/ 6202 w 6254"/>
              <a:gd name="connsiteY3" fmla="*/ 0 h 8532"/>
              <a:gd name="connsiteX4" fmla="*/ 0 w 6254"/>
              <a:gd name="connsiteY4" fmla="*/ 8532 h 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" h="8532">
                <a:moveTo>
                  <a:pt x="0" y="8532"/>
                </a:moveTo>
                <a:lnTo>
                  <a:pt x="2434" y="8532"/>
                </a:lnTo>
                <a:lnTo>
                  <a:pt x="6254" y="3388"/>
                </a:lnTo>
                <a:cubicBezTo>
                  <a:pt x="6237" y="2259"/>
                  <a:pt x="6219" y="1129"/>
                  <a:pt x="6202" y="0"/>
                </a:cubicBezTo>
                <a:lnTo>
                  <a:pt x="0" y="8532"/>
                </a:lnTo>
                <a:close/>
              </a:path>
            </a:pathLst>
          </a:custGeom>
          <a:solidFill>
            <a:srgbClr val="A6A6A6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945452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965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3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766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4173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5996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46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1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119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5CB4D8-725A-90D7-4573-8846D07C9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3C3444-DC5E-3053-EF0E-D34650C66F00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2502100-169A-7B90-0A8C-F3AD7FBF7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00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3927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54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4611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03806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3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yout_0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7049-D09A-FC97-5AE3-7684D997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6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A447-4B33-14A4-A8B3-A50941C7F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80811-CF70-450A-27A7-6650EC921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8DC6A165-7707-B831-4D31-547D2097E0C0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C2E61BC-4260-06A6-E9F0-F6A586DC6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6804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236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9128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1017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0459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BD22C-0D93-6304-EB77-FA3B57291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DC7F57F-FCEF-D827-F3CE-D00DB8988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F6418E8-AAFC-9689-B3E5-972F9443B8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6061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4726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3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8">
            <a:extLst>
              <a:ext uri="{FF2B5EF4-FFF2-40B4-BE49-F238E27FC236}">
                <a16:creationId xmlns:a16="http://schemas.microsoft.com/office/drawing/2014/main" id="{2EC006B8-36F2-B291-87A1-3D4528A9F2D9}"/>
              </a:ext>
            </a:extLst>
          </p:cNvPr>
          <p:cNvSpPr>
            <a:spLocks noEditPoints="1"/>
          </p:cNvSpPr>
          <p:nvPr/>
        </p:nvSpPr>
        <p:spPr bwMode="auto">
          <a:xfrm rot="13500000">
            <a:off x="2009576" y="364092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376308-4430-17DE-55D8-C62E713A41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F87F34-3A4F-BEE8-D6A3-75E86F604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1995BA-762F-0E75-164E-C2DC8E53AF1E}"/>
              </a:ext>
            </a:extLst>
          </p:cNvPr>
          <p:cNvSpPr/>
          <p:nvPr/>
        </p:nvSpPr>
        <p:spPr>
          <a:xfrm>
            <a:off x="7293428" y="0"/>
            <a:ext cx="436517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31800" dist="508000" dir="786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344EBC-0EE1-6D60-DD13-A025929EB2A2}"/>
              </a:ext>
            </a:extLst>
          </p:cNvPr>
          <p:cNvGrpSpPr/>
          <p:nvPr/>
        </p:nvGrpSpPr>
        <p:grpSpPr>
          <a:xfrm rot="10800000">
            <a:off x="9169016" y="6004017"/>
            <a:ext cx="613993" cy="75107"/>
            <a:chOff x="-1587" y="4763"/>
            <a:chExt cx="300037" cy="42862"/>
          </a:xfrm>
          <a:solidFill>
            <a:srgbClr val="C04C4C"/>
          </a:solidFill>
        </p:grpSpPr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BCD5BC98-703E-C5F4-6A62-09FCC6A36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ECA11C4B-3AD6-EB59-443E-E2E20B42D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080E09A2-A318-7937-F507-9F4F1573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806198F1-CD00-115B-03EB-DA6337A9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814EC3F6-24D4-D885-5046-3A3D6823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388382"/>
            <a:ext cx="66729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12" name="Freeform 88">
            <a:extLst>
              <a:ext uri="{FF2B5EF4-FFF2-40B4-BE49-F238E27FC236}">
                <a16:creationId xmlns:a16="http://schemas.microsoft.com/office/drawing/2014/main" id="{FFE63D60-4033-0963-0257-340E61B3359D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061976" y="2610139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3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5600A4-3E4E-EC47-12EA-B6310B74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BC459D-A688-50A7-E022-E57A39DF24C8}"/>
              </a:ext>
            </a:extLst>
          </p:cNvPr>
          <p:cNvSpPr/>
          <p:nvPr/>
        </p:nvSpPr>
        <p:spPr>
          <a:xfrm>
            <a:off x="729342" y="0"/>
            <a:ext cx="4285887" cy="623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2AE79-79E4-0073-0455-4CDA30AD8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4D628-8D81-1CDE-6D27-24AB85F65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2342FF-69D1-829A-9394-7FDD7C8DC0D8}"/>
              </a:ext>
            </a:extLst>
          </p:cNvPr>
          <p:cNvGrpSpPr/>
          <p:nvPr/>
        </p:nvGrpSpPr>
        <p:grpSpPr>
          <a:xfrm>
            <a:off x="2561933" y="419857"/>
            <a:ext cx="613993" cy="75107"/>
            <a:chOff x="-1587" y="4763"/>
            <a:chExt cx="300037" cy="42862"/>
          </a:xfrm>
          <a:solidFill>
            <a:srgbClr val="C04C4C"/>
          </a:solidFill>
        </p:grpSpPr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23262089-B548-7EB2-7E11-8E96F2D4E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E939BD00-47B2-AF84-6481-FC6D266B9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3247BFCB-8D78-A506-7B1C-F4FFA425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B4410486-EA59-BC01-71A7-DDAC2A1E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B3FE10FD-D9C0-C344-A74A-C6F10F75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76" y="2103437"/>
            <a:ext cx="3815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85974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5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6">
            <a:extLst>
              <a:ext uri="{FF2B5EF4-FFF2-40B4-BE49-F238E27FC236}">
                <a16:creationId xmlns:a16="http://schemas.microsoft.com/office/drawing/2014/main" id="{955C00B2-487B-35F9-EFC4-6711B63378F0}"/>
              </a:ext>
            </a:extLst>
          </p:cNvPr>
          <p:cNvSpPr>
            <a:spLocks/>
          </p:cNvSpPr>
          <p:nvPr/>
        </p:nvSpPr>
        <p:spPr bwMode="auto">
          <a:xfrm rot="10800000">
            <a:off x="11064240" y="0"/>
            <a:ext cx="1127760" cy="1447800"/>
          </a:xfrm>
          <a:custGeom>
            <a:avLst/>
            <a:gdLst>
              <a:gd name="T0" fmla="*/ 1 w 343"/>
              <a:gd name="T1" fmla="*/ 0 h 344"/>
              <a:gd name="T2" fmla="*/ 343 w 343"/>
              <a:gd name="T3" fmla="*/ 343 h 344"/>
              <a:gd name="T4" fmla="*/ 43 w 343"/>
              <a:gd name="T5" fmla="*/ 344 h 344"/>
              <a:gd name="T6" fmla="*/ 0 w 343"/>
              <a:gd name="T7" fmla="*/ 301 h 344"/>
              <a:gd name="T8" fmla="*/ 1 w 343"/>
              <a:gd name="T9" fmla="*/ 0 h 344"/>
              <a:gd name="connsiteX0" fmla="*/ 30 w 10001"/>
              <a:gd name="connsiteY0" fmla="*/ 0 h 10000"/>
              <a:gd name="connsiteX1" fmla="*/ 10001 w 10001"/>
              <a:gd name="connsiteY1" fmla="*/ 9971 h 10000"/>
              <a:gd name="connsiteX2" fmla="*/ 1255 w 10001"/>
              <a:gd name="connsiteY2" fmla="*/ 10000 h 10000"/>
              <a:gd name="connsiteX3" fmla="*/ 1 w 10001"/>
              <a:gd name="connsiteY3" fmla="*/ 8750 h 10000"/>
              <a:gd name="connsiteX4" fmla="*/ 30 w 10001"/>
              <a:gd name="connsiteY4" fmla="*/ 0 h 10000"/>
              <a:gd name="connsiteX0" fmla="*/ 30 w 10001"/>
              <a:gd name="connsiteY0" fmla="*/ 0 h 10000"/>
              <a:gd name="connsiteX1" fmla="*/ 10001 w 10001"/>
              <a:gd name="connsiteY1" fmla="*/ 9971 h 10000"/>
              <a:gd name="connsiteX2" fmla="*/ 1255 w 10001"/>
              <a:gd name="connsiteY2" fmla="*/ 10000 h 10000"/>
              <a:gd name="connsiteX3" fmla="*/ 1 w 10001"/>
              <a:gd name="connsiteY3" fmla="*/ 8750 h 10000"/>
              <a:gd name="connsiteX4" fmla="*/ 30 w 100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30" y="0"/>
                </a:moveTo>
                <a:lnTo>
                  <a:pt x="10001" y="9971"/>
                </a:lnTo>
                <a:lnTo>
                  <a:pt x="1255" y="10000"/>
                </a:lnTo>
                <a:cubicBezTo>
                  <a:pt x="-92" y="10000"/>
                  <a:pt x="1" y="9419"/>
                  <a:pt x="1" y="8750"/>
                </a:cubicBezTo>
                <a:cubicBezTo>
                  <a:pt x="11" y="5833"/>
                  <a:pt x="20" y="2917"/>
                  <a:pt x="30" y="0"/>
                </a:cubicBezTo>
                <a:close/>
              </a:path>
            </a:pathLst>
          </a:custGeom>
          <a:solidFill>
            <a:srgbClr val="C04C4C"/>
          </a:solidFill>
          <a:ln>
            <a:noFill/>
          </a:ln>
          <a:effectLst>
            <a:innerShdw blurRad="901700" dist="50800" dir="189000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1A13B1-4FE2-47EF-C699-2F5D32C46C7B}"/>
              </a:ext>
            </a:extLst>
          </p:cNvPr>
          <p:cNvSpPr/>
          <p:nvPr/>
        </p:nvSpPr>
        <p:spPr>
          <a:xfrm>
            <a:off x="0" y="0"/>
            <a:ext cx="51489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457200" dist="2159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5F1C4-1CE7-DD7E-48D5-4216747D3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23489-9DE8-D078-A240-0B0232406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B65FFBD-94D0-7BC8-3B24-CAF4FC2B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1286581"/>
            <a:ext cx="41692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62D7562-98EB-7777-7293-CA6B3C3C6E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2114" y="733425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B3311D2B-C82E-1CAD-A451-9734F58E5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5258" y="733425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74429CBD-241C-5A28-0B76-94FBEBD0C0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2114" y="3244668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CFCC5C12-97DC-F983-E825-5420E2382D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5258" y="3244668"/>
            <a:ext cx="2939143" cy="2363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AA3835C-FADD-1650-B8D8-CE293B5F5B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47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Diagonal Stripe 4">
            <a:extLst>
              <a:ext uri="{FF2B5EF4-FFF2-40B4-BE49-F238E27FC236}">
                <a16:creationId xmlns:a16="http://schemas.microsoft.com/office/drawing/2014/main" id="{2C42E429-2984-FD06-B980-5826B41BC123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8261F-6835-9486-4798-B9A07195D78C}"/>
              </a:ext>
            </a:extLst>
          </p:cNvPr>
          <p:cNvSpPr/>
          <p:nvPr/>
        </p:nvSpPr>
        <p:spPr>
          <a:xfrm rot="10800000">
            <a:off x="2093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7E563-BFAE-519A-4A8B-22300B086917}"/>
              </a:ext>
            </a:extLst>
          </p:cNvPr>
          <p:cNvSpPr/>
          <p:nvPr/>
        </p:nvSpPr>
        <p:spPr>
          <a:xfrm rot="10800000">
            <a:off x="2095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FDF2C4-A780-511B-093B-368D5530493C}"/>
              </a:ext>
            </a:extLst>
          </p:cNvPr>
          <p:cNvSpPr/>
          <p:nvPr/>
        </p:nvSpPr>
        <p:spPr>
          <a:xfrm rot="10800000">
            <a:off x="2093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E7417D1-014A-5984-58A6-AA6486BF7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40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5AEAA-D9F4-2E35-437C-BA8524DF94F6}"/>
              </a:ext>
            </a:extLst>
          </p:cNvPr>
          <p:cNvSpPr/>
          <p:nvPr/>
        </p:nvSpPr>
        <p:spPr>
          <a:xfrm flipH="1">
            <a:off x="11899557" y="0"/>
            <a:ext cx="61784" cy="627723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Diagonal Stripe 4">
            <a:extLst>
              <a:ext uri="{FF2B5EF4-FFF2-40B4-BE49-F238E27FC236}">
                <a16:creationId xmlns:a16="http://schemas.microsoft.com/office/drawing/2014/main" id="{2C42E429-2984-FD06-B980-5826B41BC123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24BF6-BCDA-9AF9-A625-9294B79A5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1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71898-202E-A9B0-5802-EB291E6E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86769-6690-B393-F5E4-DCECFF419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C639E-4B25-1826-B194-296A678A9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887" y="6444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E48471-839B-1190-2A8F-CDE90D81E453}"/>
              </a:ext>
            </a:extLst>
          </p:cNvPr>
          <p:cNvSpPr/>
          <p:nvPr/>
        </p:nvSpPr>
        <p:spPr>
          <a:xfrm>
            <a:off x="5553075" y="6413500"/>
            <a:ext cx="1085850" cy="444500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1315-3089-4F92-F4F2-BBC69C1FA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8816" y="6433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698" r:id="rId20"/>
    <p:sldLayoutId id="214748369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5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 idx="4294967295"/>
          </p:nvPr>
        </p:nvSpPr>
        <p:spPr>
          <a:xfrm>
            <a:off x="0" y="2962275"/>
            <a:ext cx="56292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40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SARINGAN AWAL </a:t>
            </a:r>
            <a:endParaRPr lang="ms-MY" sz="6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836747" y="2691652"/>
            <a:ext cx="442844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1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Program Akademik Baharu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noProof="1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</p:txBody>
      </p:sp>
      <p:sp>
        <p:nvSpPr>
          <p:cNvPr id="3" name="Google Shape;164;p1">
            <a:extLst>
              <a:ext uri="{FF2B5EF4-FFF2-40B4-BE49-F238E27FC236}">
                <a16:creationId xmlns:a16="http://schemas.microsoft.com/office/drawing/2014/main" id="{05D5DF00-C9C6-AC2E-7413-8BAB7F5530C0}"/>
              </a:ext>
            </a:extLst>
          </p:cNvPr>
          <p:cNvSpPr txBox="1">
            <a:spLocks/>
          </p:cNvSpPr>
          <p:nvPr/>
        </p:nvSpPr>
        <p:spPr>
          <a:xfrm>
            <a:off x="742473" y="4802146"/>
            <a:ext cx="5630191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32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 : </a:t>
            </a:r>
            <a:endParaRPr lang="ms-MY" b="0" noProof="1"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394226" y="14247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tx1"/>
                </a:solidFill>
                <a:latin typeface="Bernard MT Condensed" panose="02050806060905020404" pitchFamily="18" charset="0"/>
              </a:rPr>
              <a:t>OBJEKTIF PENDIDIKAN PROGRAM</a:t>
            </a:r>
            <a:endParaRPr sz="3200" b="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F2958B-0828-CEA4-206D-6059C40B7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37750"/>
              </p:ext>
            </p:extLst>
          </p:nvPr>
        </p:nvGraphicFramePr>
        <p:xfrm>
          <a:off x="528781" y="1535470"/>
          <a:ext cx="10689163" cy="439200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749840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4899323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</a:tblGrid>
              <a:tr h="432000">
                <a:tc gridSpan="3"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Objektif Pendidikan Program (PEO)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65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Melayu (BM)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Inngeris (BI)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1231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2763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1321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16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759987" y="38101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lang="it-IT"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21A971-DE97-8096-65A8-69BC6535D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89351"/>
              </p:ext>
            </p:extLst>
          </p:nvPr>
        </p:nvGraphicFramePr>
        <p:xfrm>
          <a:off x="605553" y="2132479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Pemetaan di antara PEO dan PLO Program</a:t>
                      </a: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6C49FB-3E45-F752-D2A7-93D61A216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46531"/>
              </p:ext>
            </p:extLst>
          </p:nvPr>
        </p:nvGraphicFramePr>
        <p:xfrm>
          <a:off x="605553" y="2625907"/>
          <a:ext cx="10821870" cy="148336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1082187">
                  <a:extLst>
                    <a:ext uri="{9D8B030D-6E8A-4147-A177-3AD203B41FA5}">
                      <a16:colId xmlns:a16="http://schemas.microsoft.com/office/drawing/2014/main" val="3437436903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080598395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200982977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53560074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259130922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2598288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40614669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3778522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331538626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507110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 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57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91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39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179541" y="23789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lang="it-IT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lang="it-IT"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21A971-DE97-8096-65A8-69BC6535D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8524"/>
              </p:ext>
            </p:extLst>
          </p:nvPr>
        </p:nvGraphicFramePr>
        <p:xfrm>
          <a:off x="537427" y="1563454"/>
          <a:ext cx="11451102" cy="30481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11451102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Penjajaran PLO Program dengan Kluster MQF 2.0</a:t>
                      </a: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0365C4-D807-E4EE-BDB5-E8DD2E570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01394"/>
              </p:ext>
            </p:extLst>
          </p:nvPr>
        </p:nvGraphicFramePr>
        <p:xfrm>
          <a:off x="537427" y="1855679"/>
          <a:ext cx="11451102" cy="4674325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576774">
                  <a:extLst>
                    <a:ext uri="{9D8B030D-6E8A-4147-A177-3AD203B41FA5}">
                      <a16:colId xmlns:a16="http://schemas.microsoft.com/office/drawing/2014/main" val="2795151953"/>
                    </a:ext>
                  </a:extLst>
                </a:gridCol>
                <a:gridCol w="1184934">
                  <a:extLst>
                    <a:ext uri="{9D8B030D-6E8A-4147-A177-3AD203B41FA5}">
                      <a16:colId xmlns:a16="http://schemas.microsoft.com/office/drawing/2014/main" val="165081075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69537242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6179749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061437928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88658413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648866352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26563440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37142796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203364673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117601206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01332612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4032485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Kategori Kursus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875342"/>
                  </a:ext>
                </a:extLst>
              </a:tr>
              <a:tr h="1577085"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2648824139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PLO 1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568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011885"/>
                  </a:ext>
                </a:extLst>
              </a:tr>
              <a:tr h="288000">
                <a:tc gridSpan="13">
                  <a:txBody>
                    <a:bodyPr/>
                    <a:lstStyle/>
                    <a:p>
                      <a:pPr algn="l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Umum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8007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282789"/>
                  </a:ext>
                </a:extLst>
              </a:tr>
              <a:tr h="288000">
                <a:tc gridSpan="13">
                  <a:txBody>
                    <a:bodyPr/>
                    <a:lstStyle/>
                    <a:p>
                      <a:pPr algn="l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Teras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330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747448"/>
                  </a:ext>
                </a:extLst>
              </a:tr>
              <a:tr h="288000">
                <a:tc gridSpan="13">
                  <a:txBody>
                    <a:bodyPr/>
                    <a:lstStyle/>
                    <a:p>
                      <a:pPr algn="l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Elektif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3285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085007"/>
                  </a:ext>
                </a:extLst>
              </a:tr>
              <a:tr h="288000">
                <a:tc gridSpan="13">
                  <a:txBody>
                    <a:bodyPr/>
                    <a:lstStyle/>
                    <a:p>
                      <a:pPr algn="l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1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01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3156668" y="102720"/>
            <a:ext cx="5778390" cy="91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SYARAT KEMASUKAN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3" name="Google Shape;252;p9">
            <a:extLst>
              <a:ext uri="{FF2B5EF4-FFF2-40B4-BE49-F238E27FC236}">
                <a16:creationId xmlns:a16="http://schemas.microsoft.com/office/drawing/2014/main" id="{0E0801BD-A194-3BCB-D082-17CBA00E5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820905"/>
              </p:ext>
            </p:extLst>
          </p:nvPr>
        </p:nvGraphicFramePr>
        <p:xfrm>
          <a:off x="593255" y="1278129"/>
          <a:ext cx="11184645" cy="51662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 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15433127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3136535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Tambahan 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9586297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6406487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  <a:endParaRPr lang="en-MY" sz="1400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0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90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155687" y="25892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PERBANDINGAN PROGRAM AKADEMIK YANG DIPOHON DENGAN UNIVERSITI LAIN DALAM DAN LUAR NEGARA 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Google Shape;259;p10">
            <a:extLst>
              <a:ext uri="{FF2B5EF4-FFF2-40B4-BE49-F238E27FC236}">
                <a16:creationId xmlns:a16="http://schemas.microsoft.com/office/drawing/2014/main" id="{2FDB82F9-32E7-BFFF-69D3-86F6F687E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92849"/>
              </p:ext>
            </p:extLst>
          </p:nvPr>
        </p:nvGraphicFramePr>
        <p:xfrm>
          <a:off x="577521" y="1879596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2" name="Google Shape;259;p10">
            <a:extLst>
              <a:ext uri="{FF2B5EF4-FFF2-40B4-BE49-F238E27FC236}">
                <a16:creationId xmlns:a16="http://schemas.microsoft.com/office/drawing/2014/main" id="{A50B922D-0D69-C49F-6FCF-F02AE3C34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785055"/>
              </p:ext>
            </p:extLst>
          </p:nvPr>
        </p:nvGraphicFramePr>
        <p:xfrm>
          <a:off x="577521" y="3722608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9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634753" y="260248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KOS PELAKSANAAN PROGRAM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2" name="Google Shape;259;p10">
            <a:extLst>
              <a:ext uri="{FF2B5EF4-FFF2-40B4-BE49-F238E27FC236}">
                <a16:creationId xmlns:a16="http://schemas.microsoft.com/office/drawing/2014/main" id="{256F6AE8-E327-0442-0FD1-0784FB342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313364"/>
              </p:ext>
            </p:extLst>
          </p:nvPr>
        </p:nvGraphicFramePr>
        <p:xfrm>
          <a:off x="727408" y="1737841"/>
          <a:ext cx="10896210" cy="27720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241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74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4238674">
                  <a:extLst>
                    <a:ext uri="{9D8B030D-6E8A-4147-A177-3AD203B41FA5}">
                      <a16:colId xmlns:a16="http://schemas.microsoft.com/office/drawing/2014/main" val="29700730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Bilangan Semester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Pelajar Tempatan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Pelajar Antarabangsa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1719498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7295853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4069959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515279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9834196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Yuran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238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23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555240" y="39623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KERTAS CADANGAN DILULUSKAN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2" name="Google Shape;259;p10">
            <a:extLst>
              <a:ext uri="{FF2B5EF4-FFF2-40B4-BE49-F238E27FC236}">
                <a16:creationId xmlns:a16="http://schemas.microsoft.com/office/drawing/2014/main" id="{256F6AE8-E327-0442-0FD1-0784FB342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754240"/>
              </p:ext>
            </p:extLst>
          </p:nvPr>
        </p:nvGraphicFramePr>
        <p:xfrm>
          <a:off x="687363" y="1705376"/>
          <a:ext cx="10817274" cy="198000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7089336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727938">
                  <a:extLst>
                    <a:ext uri="{9D8B030D-6E8A-4147-A177-3AD203B41FA5}">
                      <a16:colId xmlns:a16="http://schemas.microsoft.com/office/drawing/2014/main" val="29700730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Akademik Fakulti (JKAF)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1719498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7295853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4069959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Senat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15152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13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555240" y="595700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KESIMPULAN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Mesyuarat Saringan Awal dengan segala hormatnya dipohon untuk meluluskan Kertas Kerja Cadangan Program Baharu (masukkan nama program).</a:t>
            </a:r>
          </a:p>
        </p:txBody>
      </p:sp>
    </p:spTree>
    <p:extLst>
      <p:ext uri="{BB962C8B-B14F-4D97-AF65-F5344CB8AC3E}">
        <p14:creationId xmlns:p14="http://schemas.microsoft.com/office/powerpoint/2010/main" val="201843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59A62-1CDC-D251-4D1E-3CFFC58D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" y="6499364"/>
            <a:ext cx="2033624" cy="153043"/>
          </a:xfrm>
          <a:prstGeom prst="rect">
            <a:avLst/>
          </a:prstGeom>
        </p:spPr>
      </p:pic>
      <p:sp>
        <p:nvSpPr>
          <p:cNvPr id="6" name="Google Shape;164;p1">
            <a:extLst>
              <a:ext uri="{FF2B5EF4-FFF2-40B4-BE49-F238E27FC236}">
                <a16:creationId xmlns:a16="http://schemas.microsoft.com/office/drawing/2014/main" id="{B2DC1B1D-46DD-22DC-D860-9F905355700E}"/>
              </a:ext>
            </a:extLst>
          </p:cNvPr>
          <p:cNvSpPr txBox="1">
            <a:spLocks/>
          </p:cNvSpPr>
          <p:nvPr/>
        </p:nvSpPr>
        <p:spPr>
          <a:xfrm>
            <a:off x="634893" y="5023820"/>
            <a:ext cx="5629275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ms-MY" sz="24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</a:t>
            </a:r>
            <a:r>
              <a:rPr kumimoji="0" lang="ms-MY" sz="32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: </a:t>
            </a:r>
            <a:endParaRPr kumimoji="0" lang="ms-MY" sz="4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  <a:sym typeface="Lato"/>
            </a:endParaRPr>
          </a:p>
        </p:txBody>
      </p:sp>
      <p:sp>
        <p:nvSpPr>
          <p:cNvPr id="3" name="Google Shape;164;p1">
            <a:extLst>
              <a:ext uri="{FF2B5EF4-FFF2-40B4-BE49-F238E27FC236}">
                <a16:creationId xmlns:a16="http://schemas.microsoft.com/office/drawing/2014/main" id="{08BAA6C6-6E74-149F-4703-C9E57070C4DD}"/>
              </a:ext>
            </a:extLst>
          </p:cNvPr>
          <p:cNvSpPr txBox="1">
            <a:spLocks/>
          </p:cNvSpPr>
          <p:nvPr/>
        </p:nvSpPr>
        <p:spPr>
          <a:xfrm>
            <a:off x="466725" y="1722312"/>
            <a:ext cx="56292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ms-MY" sz="40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SARINGAN AWAL </a:t>
            </a:r>
            <a:endParaRPr lang="ms-MY" sz="6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165;p1">
            <a:extLst>
              <a:ext uri="{FF2B5EF4-FFF2-40B4-BE49-F238E27FC236}">
                <a16:creationId xmlns:a16="http://schemas.microsoft.com/office/drawing/2014/main" id="{3C159183-9662-59CD-74E7-4AC5C78DC7B7}"/>
              </a:ext>
            </a:extLst>
          </p:cNvPr>
          <p:cNvSpPr txBox="1"/>
          <p:nvPr/>
        </p:nvSpPr>
        <p:spPr>
          <a:xfrm>
            <a:off x="683079" y="2596890"/>
            <a:ext cx="442844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Program Akademik Baharu</a:t>
            </a:r>
          </a:p>
          <a:p>
            <a:pPr algn="ctr">
              <a:lnSpc>
                <a:spcPct val="150000"/>
              </a:lnSpc>
            </a:pPr>
            <a:r>
              <a:rPr lang="en-US" sz="2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338567" y="61160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Tujuan kertas kerja ini adalah untuk mendapatkan kelulusan Mesyuarat Saringan Awal mengenai Cadangan Program Akademik Baharu (masukkan nama program).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3175892" y="208000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81" name="Google Shape;181;p3"/>
          <p:cNvGraphicFramePr/>
          <p:nvPr>
            <p:extLst>
              <p:ext uri="{D42A27DB-BD31-4B8C-83A1-F6EECF244321}">
                <p14:modId xmlns:p14="http://schemas.microsoft.com/office/powerpoint/2010/main" val="1355765150"/>
              </p:ext>
            </p:extLst>
          </p:nvPr>
        </p:nvGraphicFramePr>
        <p:xfrm>
          <a:off x="423090" y="1117995"/>
          <a:ext cx="11345820" cy="49273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Entiti Akademik yang Memohon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Fakulti</a:t>
                      </a:r>
                      <a:r>
                        <a:rPr lang="en-GB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</a:t>
                      </a: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Sekolah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Lokasi Penawaran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Tahap Kerangka Kelayakan Malaysia (MQF)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Educational </a:t>
                      </a: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(NEC)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Standard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Institusi / Organisasi Kerjasama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17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2512612" y="301849"/>
            <a:ext cx="6248014" cy="9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KUAT KUASA, MOD PENAWARAN, JUMLAH KREDIT &amp; TEMPOH PENAWARAN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81" name="Google Shape;181;p3"/>
          <p:cNvGraphicFramePr/>
          <p:nvPr>
            <p:extLst>
              <p:ext uri="{D42A27DB-BD31-4B8C-83A1-F6EECF244321}">
                <p14:modId xmlns:p14="http://schemas.microsoft.com/office/powerpoint/2010/main" val="2438177010"/>
              </p:ext>
            </p:extLst>
          </p:nvPr>
        </p:nvGraphicFramePr>
        <p:xfrm>
          <a:off x="423090" y="1618433"/>
          <a:ext cx="11345820" cy="4351350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4EF638-8594-C924-C25D-738DE79CD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7973"/>
              </p:ext>
            </p:extLst>
          </p:nvPr>
        </p:nvGraphicFramePr>
        <p:xfrm>
          <a:off x="5343721" y="3971387"/>
          <a:ext cx="6049834" cy="186408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2014772">
                  <a:extLst>
                    <a:ext uri="{9D8B030D-6E8A-4147-A177-3AD203B41FA5}">
                      <a16:colId xmlns:a16="http://schemas.microsoft.com/office/drawing/2014/main" val="176954848"/>
                    </a:ext>
                  </a:extLst>
                </a:gridCol>
                <a:gridCol w="2017531">
                  <a:extLst>
                    <a:ext uri="{9D8B030D-6E8A-4147-A177-3AD203B41FA5}">
                      <a16:colId xmlns:a16="http://schemas.microsoft.com/office/drawing/2014/main" val="4074965257"/>
                    </a:ext>
                  </a:extLst>
                </a:gridCol>
                <a:gridCol w="2017531">
                  <a:extLst>
                    <a:ext uri="{9D8B030D-6E8A-4147-A177-3AD203B41FA5}">
                      <a16:colId xmlns:a16="http://schemas.microsoft.com/office/drawing/2014/main" val="212720374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Pengajian 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Minimum 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Maksimum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96423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 Masa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6252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 Masa 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26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25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3218638" y="344200"/>
            <a:ext cx="5381876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KAEDAH PENYAMPAIAN PROGRAM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81" name="Google Shape;181;p3"/>
          <p:cNvGraphicFramePr/>
          <p:nvPr>
            <p:extLst>
              <p:ext uri="{D42A27DB-BD31-4B8C-83A1-F6EECF244321}">
                <p14:modId xmlns:p14="http://schemas.microsoft.com/office/powerpoint/2010/main" val="262923136"/>
              </p:ext>
            </p:extLst>
          </p:nvPr>
        </p:nvGraphicFramePr>
        <p:xfrm>
          <a:off x="472972" y="1291012"/>
          <a:ext cx="11246055" cy="3984544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51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2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6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Nyatakan Secara Ringkas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9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Penyampaian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9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Pembelajaran dan Pengajaran (PdP) yang Transformasi &amp; Penggunaan Teknologi Digital Terkini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2338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6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227250" y="0"/>
            <a:ext cx="7081520" cy="5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PROGRAM AKADEMIK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3553DF5-D6E4-3970-220E-ED7942D9B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76660"/>
              </p:ext>
            </p:extLst>
          </p:nvPr>
        </p:nvGraphicFramePr>
        <p:xfrm>
          <a:off x="151617" y="712494"/>
          <a:ext cx="11767385" cy="1099282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2353477">
                  <a:extLst>
                    <a:ext uri="{9D8B030D-6E8A-4147-A177-3AD203B41FA5}">
                      <a16:colId xmlns:a16="http://schemas.microsoft.com/office/drawing/2014/main" val="2803603601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49964563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296567894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0228483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3011736567"/>
                    </a:ext>
                  </a:extLst>
                </a:gridCol>
              </a:tblGrid>
              <a:tr h="366761">
                <a:tc gridSpan="5">
                  <a:txBody>
                    <a:bodyPr/>
                    <a:lstStyle/>
                    <a:p>
                      <a:r>
                        <a:rPr lang="ms-MY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 statistik keperluan pekerjaan bagi tempoh lima (5) tahun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807"/>
                  </a:ext>
                </a:extLst>
              </a:tr>
              <a:tr h="366761"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287912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 algn="ctr"/>
                      <a:endParaRPr lang="en-MY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390658"/>
                  </a:ext>
                </a:extLst>
              </a:tr>
            </a:tbl>
          </a:graphicData>
        </a:graphic>
      </p:graphicFrame>
      <p:graphicFrame>
        <p:nvGraphicFramePr>
          <p:cNvPr id="2" name="Google Shape;252;p9">
            <a:extLst>
              <a:ext uri="{FF2B5EF4-FFF2-40B4-BE49-F238E27FC236}">
                <a16:creationId xmlns:a16="http://schemas.microsoft.com/office/drawing/2014/main" id="{4309F6F1-B44A-108A-0D30-69DB47B13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408621"/>
              </p:ext>
            </p:extLst>
          </p:nvPr>
        </p:nvGraphicFramePr>
        <p:xfrm>
          <a:off x="151617" y="1750816"/>
          <a:ext cx="11767387" cy="4762838"/>
        </p:xfrm>
        <a:graphic>
          <a:graphicData uri="http://schemas.openxmlformats.org/drawingml/2006/table">
            <a:tbl>
              <a:tblPr firstRow="1" bandRow="1">
                <a:noFill/>
                <a:tableStyleId>{8EAAD0CF-673F-4F0C-BDC3-8AE32AF2C257}</a:tableStyleId>
              </a:tblPr>
              <a:tblGrid>
                <a:gridCol w="1176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Jenis pekerjaan yang berkaitan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keperluan industri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Fakulti/Sekolah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Faktor perkembangan dan perubahan teknologi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Lain-lain yang </a:t>
                      </a: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berkaitan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2188617" y="1418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D75386-A453-EC2C-3478-55ABBFAF71E0}"/>
              </a:ext>
            </a:extLst>
          </p:cNvPr>
          <p:cNvGraphicFramePr>
            <a:graphicFrameLocks noGrp="1"/>
          </p:cNvGraphicFramePr>
          <p:nvPr/>
        </p:nvGraphicFramePr>
        <p:xfrm>
          <a:off x="701509" y="1875263"/>
          <a:ext cx="11065020" cy="148336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569274">
                  <a:extLst>
                    <a:ext uri="{9D8B030D-6E8A-4147-A177-3AD203B41FA5}">
                      <a16:colId xmlns:a16="http://schemas.microsoft.com/office/drawing/2014/main" val="1846533885"/>
                    </a:ext>
                  </a:extLst>
                </a:gridCol>
                <a:gridCol w="10495746">
                  <a:extLst>
                    <a:ext uri="{9D8B030D-6E8A-4147-A177-3AD203B41FA5}">
                      <a16:colId xmlns:a16="http://schemas.microsoft.com/office/drawing/2014/main" val="19742920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ringkas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sejauh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manakah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dijangka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bertahan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pasaran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3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6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04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1861489" y="13452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chemeClr val="dk1"/>
                </a:solidFill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UNJURAN PELAJAR</a:t>
            </a:r>
            <a:endParaRPr sz="4400" b="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F2958B-0828-CEA4-206D-6059C40B7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6819"/>
              </p:ext>
            </p:extLst>
          </p:nvPr>
        </p:nvGraphicFramePr>
        <p:xfrm>
          <a:off x="748678" y="1845231"/>
          <a:ext cx="10821864" cy="1483360"/>
        </p:xfrm>
        <a:graphic>
          <a:graphicData uri="http://schemas.openxmlformats.org/drawingml/2006/table">
            <a:tbl>
              <a:tblPr firstRow="1" bandRow="1">
                <a:tableStyleId>{8EAAD0CF-673F-4F0C-BDC3-8AE32AF2C257}</a:tableStyleId>
              </a:tblPr>
              <a:tblGrid>
                <a:gridCol w="1803644">
                  <a:extLst>
                    <a:ext uri="{9D8B030D-6E8A-4147-A177-3AD203B41FA5}">
                      <a16:colId xmlns:a16="http://schemas.microsoft.com/office/drawing/2014/main" val="197431686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6686093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0991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Tahun 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Enrolmen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Keluaran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8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 custom">
      <a:dk1>
        <a:sysClr val="windowText" lastClr="000000"/>
      </a:dk1>
      <a:lt1>
        <a:sysClr val="window" lastClr="FFFFFF"/>
      </a:lt1>
      <a:dk2>
        <a:srgbClr val="323232"/>
      </a:dk2>
      <a:lt2>
        <a:srgbClr val="E7D7C1"/>
      </a:lt2>
      <a:accent1>
        <a:srgbClr val="74121D"/>
      </a:accent1>
      <a:accent2>
        <a:srgbClr val="A7333F"/>
      </a:accent2>
      <a:accent3>
        <a:srgbClr val="C52233"/>
      </a:accent3>
      <a:accent4>
        <a:srgbClr val="B19C7D"/>
      </a:accent4>
      <a:accent5>
        <a:srgbClr val="7F5F52"/>
      </a:accent5>
      <a:accent6>
        <a:srgbClr val="B27D49"/>
      </a:accent6>
      <a:hlink>
        <a:srgbClr val="FFC000"/>
      </a:hlink>
      <a:folHlink>
        <a:srgbClr val="B26B02"/>
      </a:folHlink>
    </a:clrScheme>
    <a:fontScheme name="Custom 2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715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 2023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2023" id="{5122B7FE-37EB-44E2-B655-160D5A337233}" vid="{9BD251F5-EF12-4683-82D1-C03F5157A0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586</Words>
  <Application>Microsoft Office PowerPoint</Application>
  <PresentationFormat>Widescreen</PresentationFormat>
  <Paragraphs>183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Poppins Medium</vt:lpstr>
      <vt:lpstr>Roboto</vt:lpstr>
      <vt:lpstr>Lato</vt:lpstr>
      <vt:lpstr>Poppins</vt:lpstr>
      <vt:lpstr>Bernard MT Condensed</vt:lpstr>
      <vt:lpstr>Arial</vt:lpstr>
      <vt:lpstr>Office Theme</vt:lpstr>
      <vt:lpstr>Theme1 2023</vt:lpstr>
      <vt:lpstr>MESYUARAT SARINGAN AWAL </vt:lpstr>
      <vt:lpstr>PowerPoint Presentation</vt:lpstr>
      <vt:lpstr>TUJUAN</vt:lpstr>
      <vt:lpstr>PowerPoint Presentation</vt:lpstr>
      <vt:lpstr>PowerPoint Presentation</vt:lpstr>
      <vt:lpstr>PowerPoint Presentation</vt:lpstr>
      <vt:lpstr>JUSTIFIKASI PROGRAM AKADEMIK</vt:lpstr>
      <vt:lpstr>KELESTARIAN PROGRAM</vt:lpstr>
      <vt:lpstr>UNJURAN PELAJAR</vt:lpstr>
      <vt:lpstr>OBJEKTIF PENDIDIKAN PROGRAM</vt:lpstr>
      <vt:lpstr>PEMETAAN DI ANTARA PEO, PLO &amp; KLUSTER MQF 2.0</vt:lpstr>
      <vt:lpstr>PEMETAAN DI ANTARA PEO, PLO &amp; KLUSTER MQF 2.0</vt:lpstr>
      <vt:lpstr>SYARAT KEMASUKAN</vt:lpstr>
      <vt:lpstr>PERBANDINGAN PROGRAM AKADEMIK YANG DIPOHON DENGAN UNIVERSITI LAIN DALAM DAN LUAR NEGARA </vt:lpstr>
      <vt:lpstr>KOS PELAKSANAAN PROGRAM</vt:lpstr>
      <vt:lpstr>TARIKH KERTAS CADANGAN DILULUSKAN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AZIRAH BTE AHSAN</cp:lastModifiedBy>
  <cp:revision>30</cp:revision>
  <cp:lastPrinted>2023-05-23T01:42:17Z</cp:lastPrinted>
  <dcterms:created xsi:type="dcterms:W3CDTF">2021-08-03T04:10:33Z</dcterms:created>
  <dcterms:modified xsi:type="dcterms:W3CDTF">2023-05-24T03:46:56Z</dcterms:modified>
</cp:coreProperties>
</file>