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trictFirstAndLastChars="0" embedTrueTypeFonts="1" saveSubsetFonts="1" autoCompressPictures="0">
  <p:sldMasterIdLst>
    <p:sldMasterId id="2147483701" r:id="rId1"/>
    <p:sldMasterId id="2147483727" r:id="rId2"/>
  </p:sldMasterIdLst>
  <p:notesMasterIdLst>
    <p:notesMasterId r:id="rId16"/>
  </p:notesMasterIdLst>
  <p:sldIdLst>
    <p:sldId id="339" r:id="rId3"/>
    <p:sldId id="257" r:id="rId4"/>
    <p:sldId id="344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353" r:id="rId14"/>
    <p:sldId id="273" r:id="rId15"/>
  </p:sldIdLst>
  <p:sldSz cx="12192000" cy="6858000"/>
  <p:notesSz cx="6858000" cy="9144000"/>
  <p:embeddedFontLst>
    <p:embeddedFont>
      <p:font typeface="Bernard MT Condensed" panose="020508060609050204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Lato" panose="020F0502020204030203" pitchFamily="34" charset="0"/>
      <p:regular r:id="rId24"/>
      <p:bold r:id="rId25"/>
      <p:italic r:id="rId26"/>
      <p:boldItalic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H+/Oo7gyuweia8jRQ8VrjExKi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AAD0CF-673F-4F0C-BDC3-8AE32AF2C257}">
  <a:tblStyle styleId="{8EAAD0CF-673F-4F0C-BDC3-8AE32AF2C25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E7E8"/>
          </a:solidFill>
        </a:fill>
      </a:tcStyle>
    </a:wholeTbl>
    <a:band1H>
      <a:tcTxStyle/>
      <a:tcStyle>
        <a:tcBdr/>
        <a:fill>
          <a:solidFill>
            <a:srgbClr val="D8CB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CB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0" autoAdjust="0"/>
    <p:restoredTop sz="94249" autoAdjust="0"/>
  </p:normalViewPr>
  <p:slideViewPr>
    <p:cSldViewPr snapToGrid="0">
      <p:cViewPr varScale="1">
        <p:scale>
          <a:sx n="111" d="100"/>
          <a:sy n="111" d="100"/>
        </p:scale>
        <p:origin x="52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yout01">
  <p:cSld name="Layout0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4" descr="Background pattern&#10;&#10;Description automatically generated"/>
          <p:cNvPicPr preferRelativeResize="0"/>
          <p:nvPr/>
        </p:nvPicPr>
        <p:blipFill rotWithShape="1">
          <a:blip r:embed="rId2">
            <a:alphaModFix amt="63000"/>
          </a:blip>
          <a:srcRect/>
          <a:stretch/>
        </p:blipFill>
        <p:spPr>
          <a:xfrm rot="10800000" flipH="1">
            <a:off x="1390488" y="0"/>
            <a:ext cx="108015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4"/>
          <p:cNvSpPr/>
          <p:nvPr/>
        </p:nvSpPr>
        <p:spPr>
          <a:xfrm>
            <a:off x="130676" y="0"/>
            <a:ext cx="4712547" cy="6880888"/>
          </a:xfrm>
          <a:prstGeom prst="rect">
            <a:avLst/>
          </a:prstGeom>
          <a:gradFill>
            <a:gsLst>
              <a:gs pos="0">
                <a:srgbClr val="444038"/>
              </a:gs>
              <a:gs pos="100000">
                <a:srgbClr val="102C30"/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4"/>
          <p:cNvSpPr/>
          <p:nvPr/>
        </p:nvSpPr>
        <p:spPr>
          <a:xfrm rot="10800000" flipH="1">
            <a:off x="2395148" y="-4501"/>
            <a:ext cx="4843223" cy="6862501"/>
          </a:xfrm>
          <a:custGeom>
            <a:avLst/>
            <a:gdLst/>
            <a:ahLst/>
            <a:cxnLst/>
            <a:rect l="l" t="t" r="r" b="b"/>
            <a:pathLst>
              <a:path w="3347129" h="6834887" extrusionOk="0">
                <a:moveTo>
                  <a:pt x="0" y="2327"/>
                </a:moveTo>
                <a:lnTo>
                  <a:pt x="1698434" y="0"/>
                </a:lnTo>
                <a:lnTo>
                  <a:pt x="3347129" y="3429000"/>
                </a:lnTo>
                <a:lnTo>
                  <a:pt x="1712024" y="6828623"/>
                </a:lnTo>
                <a:lnTo>
                  <a:pt x="107546" y="6834887"/>
                </a:lnTo>
                <a:lnTo>
                  <a:pt x="1690835" y="3472890"/>
                </a:lnTo>
                <a:lnTo>
                  <a:pt x="0" y="2327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584603" y="2120702"/>
            <a:ext cx="4120911" cy="2644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4" name="Google Shape;24;p14"/>
          <p:cNvSpPr/>
          <p:nvPr/>
        </p:nvSpPr>
        <p:spPr>
          <a:xfrm rot="5400000">
            <a:off x="-765719" y="3361414"/>
            <a:ext cx="1662113" cy="130676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Google Shape;25;p14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1467" y="404628"/>
            <a:ext cx="2133841" cy="72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44256" y="6511235"/>
            <a:ext cx="3922822" cy="2198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596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3">
  <p:cSld name="Layout13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6"/>
          <p:cNvSpPr/>
          <p:nvPr/>
        </p:nvSpPr>
        <p:spPr>
          <a:xfrm>
            <a:off x="6350" y="1"/>
            <a:ext cx="4329113" cy="6880888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26"/>
          <p:cNvPicPr preferRelativeResize="0"/>
          <p:nvPr/>
        </p:nvPicPr>
        <p:blipFill rotWithShape="1">
          <a:blip r:embed="rId2">
            <a:alphaModFix amt="11000"/>
          </a:blip>
          <a:srcRect/>
          <a:stretch/>
        </p:blipFill>
        <p:spPr>
          <a:xfrm>
            <a:off x="0" y="-1"/>
            <a:ext cx="43369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6"/>
          <p:cNvSpPr/>
          <p:nvPr/>
        </p:nvSpPr>
        <p:spPr>
          <a:xfrm>
            <a:off x="1431389" y="0"/>
            <a:ext cx="1662113" cy="682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2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96" name="Google Shape;96;p26"/>
          <p:cNvSpPr txBox="1">
            <a:spLocks noGrp="1"/>
          </p:cNvSpPr>
          <p:nvPr>
            <p:ph type="title"/>
          </p:nvPr>
        </p:nvSpPr>
        <p:spPr>
          <a:xfrm>
            <a:off x="352821" y="2616709"/>
            <a:ext cx="3523452" cy="10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1"/>
          </p:nvPr>
        </p:nvSpPr>
        <p:spPr>
          <a:xfrm>
            <a:off x="352821" y="3880241"/>
            <a:ext cx="3523452" cy="1166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1600"/>
              <a:buNone/>
              <a:defRPr sz="1600" b="0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Google Shape;98;p26"/>
          <p:cNvSpPr>
            <a:spLocks noGrp="1"/>
          </p:cNvSpPr>
          <p:nvPr>
            <p:ph type="pic" idx="2"/>
          </p:nvPr>
        </p:nvSpPr>
        <p:spPr>
          <a:xfrm>
            <a:off x="4322618" y="0"/>
            <a:ext cx="7552707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874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4">
  <p:cSld name="Layout14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7"/>
          <p:cNvSpPr/>
          <p:nvPr/>
        </p:nvSpPr>
        <p:spPr>
          <a:xfrm>
            <a:off x="-324" y="-2845"/>
            <a:ext cx="2589145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>
              <a:alpha val="76862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8473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5">
  <p:cSld name="Layout15">
    <p:bg>
      <p:bgPr>
        <a:solidFill>
          <a:srgbClr val="6C1D3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8"/>
          <p:cNvSpPr/>
          <p:nvPr/>
        </p:nvSpPr>
        <p:spPr>
          <a:xfrm rot="5400000">
            <a:off x="5964357" y="-1538287"/>
            <a:ext cx="134938" cy="3211512"/>
          </a:xfrm>
          <a:prstGeom prst="rect">
            <a:avLst/>
          </a:pr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40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6">
  <p:cSld name="Layout16"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9"/>
          <p:cNvSpPr/>
          <p:nvPr/>
        </p:nvSpPr>
        <p:spPr>
          <a:xfrm>
            <a:off x="139272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948611" y="256369"/>
            <a:ext cx="8704157" cy="791286"/>
          </a:xfrm>
          <a:custGeom>
            <a:avLst/>
            <a:gdLst/>
            <a:ahLst/>
            <a:cxnLst/>
            <a:rect l="l" t="t" r="r" b="b"/>
            <a:pathLst>
              <a:path w="10510654" h="791286" extrusionOk="0">
                <a:moveTo>
                  <a:pt x="0" y="0"/>
                </a:moveTo>
                <a:lnTo>
                  <a:pt x="9998765" y="0"/>
                </a:lnTo>
                <a:lnTo>
                  <a:pt x="10510654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9"/>
          <p:cNvSpPr/>
          <p:nvPr/>
        </p:nvSpPr>
        <p:spPr>
          <a:xfrm>
            <a:off x="0" y="0"/>
            <a:ext cx="1132546" cy="791286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0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138931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576395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8">
  <p:cSld name="Layout18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/>
          <p:nvPr/>
        </p:nvSpPr>
        <p:spPr>
          <a:xfrm flipH="1">
            <a:off x="0" y="0"/>
            <a:ext cx="12192000" cy="6329548"/>
          </a:xfrm>
          <a:custGeom>
            <a:avLst/>
            <a:gdLst/>
            <a:ahLst/>
            <a:cxnLst/>
            <a:rect l="l" t="t" r="r" b="b"/>
            <a:pathLst>
              <a:path w="10003" h="10000" extrusionOk="0">
                <a:moveTo>
                  <a:pt x="3" y="5641"/>
                </a:moveTo>
                <a:lnTo>
                  <a:pt x="2003" y="0"/>
                </a:lnTo>
                <a:lnTo>
                  <a:pt x="10003" y="0"/>
                </a:lnTo>
                <a:lnTo>
                  <a:pt x="10003" y="10000"/>
                </a:lnTo>
                <a:lnTo>
                  <a:pt x="3" y="10000"/>
                </a:lnTo>
                <a:cubicBezTo>
                  <a:pt x="-7" y="8290"/>
                  <a:pt x="13" y="7351"/>
                  <a:pt x="3" y="5641"/>
                </a:cubicBezTo>
                <a:close/>
              </a:path>
            </a:pathLst>
          </a:custGeom>
          <a:solidFill>
            <a:srgbClr val="6C1D35"/>
          </a:solidFill>
          <a:ln w="12700" cap="flat" cmpd="sng">
            <a:solidFill>
              <a:srgbClr val="5F192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31"/>
          <p:cNvSpPr txBox="1">
            <a:spLocks noGrp="1"/>
          </p:cNvSpPr>
          <p:nvPr>
            <p:ph type="title"/>
          </p:nvPr>
        </p:nvSpPr>
        <p:spPr>
          <a:xfrm>
            <a:off x="1804589" y="430242"/>
            <a:ext cx="8686800" cy="966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66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9">
  <p:cSld name="Layout1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/>
          <p:nvPr/>
        </p:nvSpPr>
        <p:spPr>
          <a:xfrm>
            <a:off x="0" y="3049589"/>
            <a:ext cx="12192000" cy="3808412"/>
          </a:xfrm>
          <a:prstGeom prst="rect">
            <a:avLst/>
          </a:prstGeom>
          <a:solidFill>
            <a:schemeClr val="lt1">
              <a:alpha val="6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32"/>
          <p:cNvSpPr>
            <a:spLocks noGrp="1"/>
          </p:cNvSpPr>
          <p:nvPr>
            <p:ph type="pic" idx="2"/>
          </p:nvPr>
        </p:nvSpPr>
        <p:spPr>
          <a:xfrm>
            <a:off x="0" y="-11393"/>
            <a:ext cx="12192000" cy="3060981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10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0">
  <p:cSld name="Layout20">
    <p:bg>
      <p:bgPr>
        <a:solidFill>
          <a:srgbClr val="4B473E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Google Shape;130;p3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131" name="Google Shape;131;p33"/>
          <p:cNvCxnSpPr/>
          <p:nvPr/>
        </p:nvCxnSpPr>
        <p:spPr>
          <a:xfrm>
            <a:off x="-12700" y="101600"/>
            <a:ext cx="121920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163750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1">
  <p:cSld name="Layout21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8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2">
  <p:cSld name="Layout2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6" name="Google Shape;136;p3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7" name="Google Shape;137;p35"/>
          <p:cNvSpPr/>
          <p:nvPr/>
        </p:nvSpPr>
        <p:spPr>
          <a:xfrm rot="5400000">
            <a:off x="6013275" y="327219"/>
            <a:ext cx="214683" cy="11647470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8662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3">
  <p:cSld name="Layout23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0" name="Google Shape;140;p36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1" name="Google Shape;141;p36"/>
          <p:cNvSpPr/>
          <p:nvPr/>
        </p:nvSpPr>
        <p:spPr>
          <a:xfrm rot="5400000">
            <a:off x="6070760" y="476921"/>
            <a:ext cx="45719" cy="1170146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836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2">
  <p:cSld name="Layout0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Google Shape;29;p15"/>
          <p:cNvSpPr/>
          <p:nvPr/>
        </p:nvSpPr>
        <p:spPr>
          <a:xfrm>
            <a:off x="3400700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5"/>
          <p:cNvSpPr/>
          <p:nvPr/>
        </p:nvSpPr>
        <p:spPr>
          <a:xfrm>
            <a:off x="-237846" y="-3393"/>
            <a:ext cx="3801533" cy="344098"/>
          </a:xfrm>
          <a:custGeom>
            <a:avLst/>
            <a:gdLst/>
            <a:ahLst/>
            <a:cxnLst/>
            <a:rect l="l" t="t" r="r" b="b"/>
            <a:pathLst>
              <a:path w="10556322" h="791286" extrusionOk="0">
                <a:moveTo>
                  <a:pt x="0" y="0"/>
                </a:moveTo>
                <a:lnTo>
                  <a:pt x="9998765" y="0"/>
                </a:lnTo>
                <a:lnTo>
                  <a:pt x="10556322" y="775895"/>
                </a:lnTo>
                <a:lnTo>
                  <a:pt x="567369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5"/>
          <p:cNvSpPr/>
          <p:nvPr/>
        </p:nvSpPr>
        <p:spPr>
          <a:xfrm>
            <a:off x="3724602" y="-8664"/>
            <a:ext cx="485299" cy="339068"/>
          </a:xfrm>
          <a:custGeom>
            <a:avLst/>
            <a:gdLst/>
            <a:ahLst/>
            <a:cxnLst/>
            <a:rect l="l" t="t" r="r" b="b"/>
            <a:pathLst>
              <a:path w="1132546" h="791286" extrusionOk="0">
                <a:moveTo>
                  <a:pt x="0" y="0"/>
                </a:moveTo>
                <a:lnTo>
                  <a:pt x="668996" y="0"/>
                </a:lnTo>
                <a:lnTo>
                  <a:pt x="1132546" y="791286"/>
                </a:lnTo>
                <a:lnTo>
                  <a:pt x="473075" y="791286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12120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4">
  <p:cSld name="Layout24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7"/>
          <p:cNvSpPr/>
          <p:nvPr/>
        </p:nvSpPr>
        <p:spPr>
          <a:xfrm>
            <a:off x="0" y="-2845"/>
            <a:ext cx="7528884" cy="6130513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847435"/>
            <a:ext cx="6356825" cy="549738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37"/>
          <p:cNvSpPr txBox="1">
            <a:spLocks noGrp="1"/>
          </p:cNvSpPr>
          <p:nvPr>
            <p:ph type="title"/>
          </p:nvPr>
        </p:nvSpPr>
        <p:spPr>
          <a:xfrm>
            <a:off x="6705600" y="2239645"/>
            <a:ext cx="49834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6" name="Google Shape;146;p37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47" name="Google Shape;147;p37"/>
          <p:cNvSpPr>
            <a:spLocks noGrp="1"/>
          </p:cNvSpPr>
          <p:nvPr>
            <p:ph type="pic" idx="2"/>
          </p:nvPr>
        </p:nvSpPr>
        <p:spPr>
          <a:xfrm>
            <a:off x="270294" y="1112838"/>
            <a:ext cx="5810466" cy="326363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66910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5">
  <p:cSld name="Layout25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8"/>
          <p:cNvSpPr/>
          <p:nvPr/>
        </p:nvSpPr>
        <p:spPr>
          <a:xfrm>
            <a:off x="0" y="-2845"/>
            <a:ext cx="7528884" cy="6486772"/>
          </a:xfrm>
          <a:custGeom>
            <a:avLst/>
            <a:gdLst/>
            <a:ahLst/>
            <a:cxnLst/>
            <a:rect l="l" t="t" r="r" b="b"/>
            <a:pathLst>
              <a:path w="3323801" h="6130513" extrusionOk="0">
                <a:moveTo>
                  <a:pt x="324" y="6396"/>
                </a:moveTo>
                <a:lnTo>
                  <a:pt x="3323801" y="0"/>
                </a:lnTo>
                <a:lnTo>
                  <a:pt x="952390" y="6130513"/>
                </a:lnTo>
                <a:lnTo>
                  <a:pt x="323" y="6130513"/>
                </a:lnTo>
                <a:cubicBezTo>
                  <a:pt x="-793" y="4091373"/>
                  <a:pt x="1440" y="2045536"/>
                  <a:pt x="324" y="639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1" name="Google Shape;151;p38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52" name="Google Shape;15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409" y="2103120"/>
            <a:ext cx="1944123" cy="395606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8"/>
          <p:cNvSpPr>
            <a:spLocks noGrp="1"/>
          </p:cNvSpPr>
          <p:nvPr>
            <p:ph type="pic" idx="2"/>
          </p:nvPr>
        </p:nvSpPr>
        <p:spPr>
          <a:xfrm>
            <a:off x="824948" y="2225675"/>
            <a:ext cx="1709530" cy="3702050"/>
          </a:xfrm>
          <a:prstGeom prst="roundRect">
            <a:avLst>
              <a:gd name="adj" fmla="val 7790"/>
            </a:avLst>
          </a:prstGeom>
          <a:noFill/>
          <a:ln>
            <a:noFill/>
          </a:ln>
        </p:spPr>
      </p:sp>
      <p:pic>
        <p:nvPicPr>
          <p:cNvPr id="154" name="Google Shape;15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545" y="1816925"/>
            <a:ext cx="3481374" cy="456744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8"/>
          <p:cNvSpPr>
            <a:spLocks noGrp="1"/>
          </p:cNvSpPr>
          <p:nvPr>
            <p:ph type="pic" idx="3"/>
          </p:nvPr>
        </p:nvSpPr>
        <p:spPr>
          <a:xfrm>
            <a:off x="2869284" y="1977842"/>
            <a:ext cx="3185349" cy="4266203"/>
          </a:xfrm>
          <a:prstGeom prst="roundRect">
            <a:avLst>
              <a:gd name="adj" fmla="val 1868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33766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26">
  <p:cSld name="Layout26">
    <p:bg>
      <p:bgPr>
        <a:solidFill>
          <a:srgbClr val="F2F2F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/>
          <p:nvPr/>
        </p:nvSpPr>
        <p:spPr>
          <a:xfrm rot="10800000">
            <a:off x="6096000" y="0"/>
            <a:ext cx="6096000" cy="6871855"/>
          </a:xfrm>
          <a:custGeom>
            <a:avLst/>
            <a:gdLst/>
            <a:ahLst/>
            <a:cxnLst/>
            <a:rect l="l" t="t" r="r" b="b"/>
            <a:pathLst>
              <a:path w="6096000" h="6871855" extrusionOk="0">
                <a:moveTo>
                  <a:pt x="0" y="13855"/>
                </a:moveTo>
                <a:lnTo>
                  <a:pt x="4544292" y="0"/>
                </a:lnTo>
                <a:lnTo>
                  <a:pt x="6096000" y="6871855"/>
                </a:lnTo>
                <a:lnTo>
                  <a:pt x="0" y="6871855"/>
                </a:lnTo>
                <a:lnTo>
                  <a:pt x="0" y="13855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 amt="17000"/>
          </a:blip>
          <a:srcRect/>
          <a:stretch/>
        </p:blipFill>
        <p:spPr>
          <a:xfrm>
            <a:off x="6082780" y="9216"/>
            <a:ext cx="61092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>
            <a:spLocks noGrp="1"/>
          </p:cNvSpPr>
          <p:nvPr>
            <p:ph type="pic" idx="2"/>
          </p:nvPr>
        </p:nvSpPr>
        <p:spPr>
          <a:xfrm>
            <a:off x="0" y="0"/>
            <a:ext cx="7645186" cy="686142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82476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EBD22C-0D93-6304-EB77-FA3B57291E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4DC7F57F-FCEF-D827-F3CE-D00DB89889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F6418E8-AAFC-9689-B3E5-972F9443B8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29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layout_01">
    <p:bg>
      <p:bgPr>
        <a:solidFill>
          <a:srgbClr val="C04C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97D312-FCF4-DE33-A475-5EF1243043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172CD-6881-B6F2-739F-2CB7D2B50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pPr/>
              <a:t>‹#›</a:t>
            </a:fld>
            <a:endParaRPr lang="en-MY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69989E-F336-675A-C17F-6BEC4980C6E2}"/>
              </a:ext>
            </a:extLst>
          </p:cNvPr>
          <p:cNvSpPr/>
          <p:nvPr userDrawn="1"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B09A61-C8B8-77A3-B50F-C473B78F17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9" name="Freeform 88">
            <a:extLst>
              <a:ext uri="{FF2B5EF4-FFF2-40B4-BE49-F238E27FC236}">
                <a16:creationId xmlns:a16="http://schemas.microsoft.com/office/drawing/2014/main" id="{B895953F-CAF8-92F3-1EC5-F97B90F9D599}"/>
              </a:ext>
            </a:extLst>
          </p:cNvPr>
          <p:cNvSpPr>
            <a:spLocks noEditPoints="1"/>
          </p:cNvSpPr>
          <p:nvPr userDrawn="1"/>
        </p:nvSpPr>
        <p:spPr bwMode="auto">
          <a:xfrm rot="13500000">
            <a:off x="8565369" y="-3309433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88">
            <a:extLst>
              <a:ext uri="{FF2B5EF4-FFF2-40B4-BE49-F238E27FC236}">
                <a16:creationId xmlns:a16="http://schemas.microsoft.com/office/drawing/2014/main" id="{063183E8-ED2B-748E-7754-13955CBFDBE0}"/>
              </a:ext>
            </a:extLst>
          </p:cNvPr>
          <p:cNvSpPr>
            <a:spLocks noEditPoints="1"/>
          </p:cNvSpPr>
          <p:nvPr userDrawn="1"/>
        </p:nvSpPr>
        <p:spPr bwMode="auto">
          <a:xfrm rot="1408779">
            <a:off x="6843673" y="-6248482"/>
            <a:ext cx="12148525" cy="10716021"/>
          </a:xfrm>
          <a:custGeom>
            <a:avLst/>
            <a:gdLst>
              <a:gd name="T0" fmla="*/ 456 w 460"/>
              <a:gd name="T1" fmla="*/ 144 h 405"/>
              <a:gd name="T2" fmla="*/ 389 w 460"/>
              <a:gd name="T3" fmla="*/ 39 h 405"/>
              <a:gd name="T4" fmla="*/ 253 w 460"/>
              <a:gd name="T5" fmla="*/ 3 h 405"/>
              <a:gd name="T6" fmla="*/ 175 w 460"/>
              <a:gd name="T7" fmla="*/ 21 h 405"/>
              <a:gd name="T8" fmla="*/ 107 w 460"/>
              <a:gd name="T9" fmla="*/ 59 h 405"/>
              <a:gd name="T10" fmla="*/ 28 w 460"/>
              <a:gd name="T11" fmla="*/ 137 h 405"/>
              <a:gd name="T12" fmla="*/ 12 w 460"/>
              <a:gd name="T13" fmla="*/ 248 h 405"/>
              <a:gd name="T14" fmla="*/ 76 w 460"/>
              <a:gd name="T15" fmla="*/ 340 h 405"/>
              <a:gd name="T16" fmla="*/ 186 w 460"/>
              <a:gd name="T17" fmla="*/ 398 h 405"/>
              <a:gd name="T18" fmla="*/ 243 w 460"/>
              <a:gd name="T19" fmla="*/ 404 h 405"/>
              <a:gd name="T20" fmla="*/ 306 w 460"/>
              <a:gd name="T21" fmla="*/ 390 h 405"/>
              <a:gd name="T22" fmla="*/ 416 w 460"/>
              <a:gd name="T23" fmla="*/ 307 h 405"/>
              <a:gd name="T24" fmla="*/ 460 w 460"/>
              <a:gd name="T25" fmla="*/ 179 h 405"/>
              <a:gd name="T26" fmla="*/ 456 w 460"/>
              <a:gd name="T27" fmla="*/ 144 h 405"/>
              <a:gd name="T28" fmla="*/ 456 w 460"/>
              <a:gd name="T29" fmla="*/ 144 h 405"/>
              <a:gd name="T30" fmla="*/ 423 w 460"/>
              <a:gd name="T31" fmla="*/ 195 h 405"/>
              <a:gd name="T32" fmla="*/ 380 w 460"/>
              <a:gd name="T33" fmla="*/ 297 h 405"/>
              <a:gd name="T34" fmla="*/ 299 w 460"/>
              <a:gd name="T35" fmla="*/ 350 h 405"/>
              <a:gd name="T36" fmla="*/ 240 w 460"/>
              <a:gd name="T37" fmla="*/ 355 h 405"/>
              <a:gd name="T38" fmla="*/ 240 w 460"/>
              <a:gd name="T39" fmla="*/ 355 h 405"/>
              <a:gd name="T40" fmla="*/ 127 w 460"/>
              <a:gd name="T41" fmla="*/ 281 h 405"/>
              <a:gd name="T42" fmla="*/ 95 w 460"/>
              <a:gd name="T43" fmla="*/ 212 h 405"/>
              <a:gd name="T44" fmla="*/ 103 w 460"/>
              <a:gd name="T45" fmla="*/ 167 h 405"/>
              <a:gd name="T46" fmla="*/ 143 w 460"/>
              <a:gd name="T47" fmla="*/ 112 h 405"/>
              <a:gd name="T48" fmla="*/ 186 w 460"/>
              <a:gd name="T49" fmla="*/ 78 h 405"/>
              <a:gd name="T50" fmla="*/ 339 w 460"/>
              <a:gd name="T51" fmla="*/ 66 h 405"/>
              <a:gd name="T52" fmla="*/ 423 w 460"/>
              <a:gd name="T53" fmla="*/ 180 h 405"/>
              <a:gd name="T54" fmla="*/ 423 w 460"/>
              <a:gd name="T55" fmla="*/ 195 h 405"/>
              <a:gd name="T56" fmla="*/ 423 w 460"/>
              <a:gd name="T57" fmla="*/ 195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60" h="405">
                <a:moveTo>
                  <a:pt x="456" y="144"/>
                </a:moveTo>
                <a:cubicBezTo>
                  <a:pt x="447" y="102"/>
                  <a:pt x="423" y="64"/>
                  <a:pt x="389" y="39"/>
                </a:cubicBezTo>
                <a:cubicBezTo>
                  <a:pt x="350" y="11"/>
                  <a:pt x="299" y="0"/>
                  <a:pt x="253" y="3"/>
                </a:cubicBezTo>
                <a:cubicBezTo>
                  <a:pt x="226" y="5"/>
                  <a:pt x="200" y="11"/>
                  <a:pt x="175" y="21"/>
                </a:cubicBezTo>
                <a:cubicBezTo>
                  <a:pt x="151" y="31"/>
                  <a:pt x="129" y="44"/>
                  <a:pt x="107" y="59"/>
                </a:cubicBezTo>
                <a:cubicBezTo>
                  <a:pt x="77" y="80"/>
                  <a:pt x="48" y="106"/>
                  <a:pt x="28" y="137"/>
                </a:cubicBezTo>
                <a:cubicBezTo>
                  <a:pt x="7" y="171"/>
                  <a:pt x="0" y="210"/>
                  <a:pt x="12" y="248"/>
                </a:cubicBezTo>
                <a:cubicBezTo>
                  <a:pt x="23" y="284"/>
                  <a:pt x="48" y="316"/>
                  <a:pt x="76" y="340"/>
                </a:cubicBezTo>
                <a:cubicBezTo>
                  <a:pt x="108" y="367"/>
                  <a:pt x="145" y="389"/>
                  <a:pt x="186" y="398"/>
                </a:cubicBezTo>
                <a:cubicBezTo>
                  <a:pt x="205" y="403"/>
                  <a:pt x="224" y="405"/>
                  <a:pt x="243" y="404"/>
                </a:cubicBezTo>
                <a:cubicBezTo>
                  <a:pt x="264" y="402"/>
                  <a:pt x="286" y="398"/>
                  <a:pt x="306" y="390"/>
                </a:cubicBezTo>
                <a:cubicBezTo>
                  <a:pt x="350" y="374"/>
                  <a:pt x="388" y="344"/>
                  <a:pt x="416" y="307"/>
                </a:cubicBezTo>
                <a:cubicBezTo>
                  <a:pt x="444" y="270"/>
                  <a:pt x="460" y="225"/>
                  <a:pt x="460" y="179"/>
                </a:cubicBezTo>
                <a:cubicBezTo>
                  <a:pt x="460" y="167"/>
                  <a:pt x="459" y="155"/>
                  <a:pt x="456" y="144"/>
                </a:cubicBezTo>
                <a:cubicBezTo>
                  <a:pt x="453" y="127"/>
                  <a:pt x="460" y="160"/>
                  <a:pt x="456" y="144"/>
                </a:cubicBezTo>
                <a:close/>
                <a:moveTo>
                  <a:pt x="423" y="195"/>
                </a:moveTo>
                <a:cubicBezTo>
                  <a:pt x="422" y="232"/>
                  <a:pt x="404" y="270"/>
                  <a:pt x="380" y="297"/>
                </a:cubicBezTo>
                <a:cubicBezTo>
                  <a:pt x="358" y="322"/>
                  <a:pt x="330" y="340"/>
                  <a:pt x="299" y="350"/>
                </a:cubicBezTo>
                <a:cubicBezTo>
                  <a:pt x="280" y="356"/>
                  <a:pt x="260" y="357"/>
                  <a:pt x="240" y="355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193" y="349"/>
                  <a:pt x="156" y="317"/>
                  <a:pt x="127" y="281"/>
                </a:cubicBezTo>
                <a:cubicBezTo>
                  <a:pt x="111" y="262"/>
                  <a:pt x="98" y="238"/>
                  <a:pt x="95" y="212"/>
                </a:cubicBezTo>
                <a:cubicBezTo>
                  <a:pt x="94" y="197"/>
                  <a:pt x="97" y="181"/>
                  <a:pt x="103" y="167"/>
                </a:cubicBezTo>
                <a:cubicBezTo>
                  <a:pt x="112" y="146"/>
                  <a:pt x="127" y="128"/>
                  <a:pt x="143" y="112"/>
                </a:cubicBezTo>
                <a:cubicBezTo>
                  <a:pt x="156" y="99"/>
                  <a:pt x="170" y="87"/>
                  <a:pt x="186" y="78"/>
                </a:cubicBezTo>
                <a:cubicBezTo>
                  <a:pt x="232" y="51"/>
                  <a:pt x="289" y="46"/>
                  <a:pt x="339" y="66"/>
                </a:cubicBezTo>
                <a:cubicBezTo>
                  <a:pt x="385" y="85"/>
                  <a:pt x="421" y="129"/>
                  <a:pt x="423" y="180"/>
                </a:cubicBezTo>
                <a:cubicBezTo>
                  <a:pt x="423" y="185"/>
                  <a:pt x="423" y="190"/>
                  <a:pt x="423" y="195"/>
                </a:cubicBezTo>
                <a:cubicBezTo>
                  <a:pt x="423" y="197"/>
                  <a:pt x="423" y="194"/>
                  <a:pt x="423" y="195"/>
                </a:cubicBezTo>
                <a:close/>
              </a:path>
            </a:pathLst>
          </a:custGeom>
          <a:solidFill>
            <a:schemeClr val="bg1">
              <a:alpha val="3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70865CC-7406-8BF6-F1B8-F40A463E72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09538" y="-83942"/>
            <a:ext cx="7441671" cy="709379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5206987"/>
              <a:gd name="connsiteY0" fmla="*/ 971550 h 5250180"/>
              <a:gd name="connsiteX1" fmla="*/ 5206987 w 5206987"/>
              <a:gd name="connsiteY1" fmla="*/ 0 h 5250180"/>
              <a:gd name="connsiteX2" fmla="*/ 2905125 w 5206987"/>
              <a:gd name="connsiteY2" fmla="*/ 1827226 h 5250180"/>
              <a:gd name="connsiteX3" fmla="*/ 2905125 w 5206987"/>
              <a:gd name="connsiteY3" fmla="*/ 5250180 h 5250180"/>
              <a:gd name="connsiteX4" fmla="*/ 0 w 5206987"/>
              <a:gd name="connsiteY4" fmla="*/ 5250180 h 5250180"/>
              <a:gd name="connsiteX5" fmla="*/ 0 w 5206987"/>
              <a:gd name="connsiteY5" fmla="*/ 971550 h 5250180"/>
              <a:gd name="connsiteX0" fmla="*/ 0 w 5206987"/>
              <a:gd name="connsiteY0" fmla="*/ 971550 h 6827851"/>
              <a:gd name="connsiteX1" fmla="*/ 5206987 w 5206987"/>
              <a:gd name="connsiteY1" fmla="*/ 0 h 6827851"/>
              <a:gd name="connsiteX2" fmla="*/ 3405188 w 5206987"/>
              <a:gd name="connsiteY2" fmla="*/ 6827851 h 6827851"/>
              <a:gd name="connsiteX3" fmla="*/ 2905125 w 5206987"/>
              <a:gd name="connsiteY3" fmla="*/ 5250180 h 6827851"/>
              <a:gd name="connsiteX4" fmla="*/ 0 w 5206987"/>
              <a:gd name="connsiteY4" fmla="*/ 5250180 h 6827851"/>
              <a:gd name="connsiteX5" fmla="*/ 0 w 5206987"/>
              <a:gd name="connsiteY5" fmla="*/ 971550 h 6827851"/>
              <a:gd name="connsiteX0" fmla="*/ 1323975 w 6530962"/>
              <a:gd name="connsiteY0" fmla="*/ 971550 h 6950393"/>
              <a:gd name="connsiteX1" fmla="*/ 6530962 w 6530962"/>
              <a:gd name="connsiteY1" fmla="*/ 0 h 6950393"/>
              <a:gd name="connsiteX2" fmla="*/ 4729163 w 6530962"/>
              <a:gd name="connsiteY2" fmla="*/ 6827851 h 6950393"/>
              <a:gd name="connsiteX3" fmla="*/ 0 w 6530962"/>
              <a:gd name="connsiteY3" fmla="*/ 6950393 h 6950393"/>
              <a:gd name="connsiteX4" fmla="*/ 1323975 w 6530962"/>
              <a:gd name="connsiteY4" fmla="*/ 5250180 h 6950393"/>
              <a:gd name="connsiteX5" fmla="*/ 1323975 w 6530962"/>
              <a:gd name="connsiteY5" fmla="*/ 971550 h 6950393"/>
              <a:gd name="connsiteX0" fmla="*/ 1323975 w 6530962"/>
              <a:gd name="connsiteY0" fmla="*/ 971550 h 7127888"/>
              <a:gd name="connsiteX1" fmla="*/ 6530962 w 6530962"/>
              <a:gd name="connsiteY1" fmla="*/ 0 h 7127888"/>
              <a:gd name="connsiteX2" fmla="*/ 5386388 w 6530962"/>
              <a:gd name="connsiteY2" fmla="*/ 7127888 h 7127888"/>
              <a:gd name="connsiteX3" fmla="*/ 0 w 6530962"/>
              <a:gd name="connsiteY3" fmla="*/ 6950393 h 7127888"/>
              <a:gd name="connsiteX4" fmla="*/ 1323975 w 6530962"/>
              <a:gd name="connsiteY4" fmla="*/ 5250180 h 7127888"/>
              <a:gd name="connsiteX5" fmla="*/ 1323975 w 6530962"/>
              <a:gd name="connsiteY5" fmla="*/ 971550 h 7127888"/>
              <a:gd name="connsiteX0" fmla="*/ 1323975 w 6530962"/>
              <a:gd name="connsiteY0" fmla="*/ 971550 h 7013588"/>
              <a:gd name="connsiteX1" fmla="*/ 6530962 w 6530962"/>
              <a:gd name="connsiteY1" fmla="*/ 0 h 7013588"/>
              <a:gd name="connsiteX2" fmla="*/ 5514976 w 6530962"/>
              <a:gd name="connsiteY2" fmla="*/ 7013588 h 7013588"/>
              <a:gd name="connsiteX3" fmla="*/ 0 w 6530962"/>
              <a:gd name="connsiteY3" fmla="*/ 6950393 h 7013588"/>
              <a:gd name="connsiteX4" fmla="*/ 1323975 w 6530962"/>
              <a:gd name="connsiteY4" fmla="*/ 5250180 h 7013588"/>
              <a:gd name="connsiteX5" fmla="*/ 1323975 w 6530962"/>
              <a:gd name="connsiteY5" fmla="*/ 971550 h 7013588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1338263 w 6545250"/>
              <a:gd name="connsiteY0" fmla="*/ 971550 h 7050406"/>
              <a:gd name="connsiteX1" fmla="*/ 6545250 w 6545250"/>
              <a:gd name="connsiteY1" fmla="*/ 0 h 7050406"/>
              <a:gd name="connsiteX2" fmla="*/ 5529264 w 6545250"/>
              <a:gd name="connsiteY2" fmla="*/ 7013588 h 7050406"/>
              <a:gd name="connsiteX3" fmla="*/ 0 w 6545250"/>
              <a:gd name="connsiteY3" fmla="*/ 7050406 h 7050406"/>
              <a:gd name="connsiteX4" fmla="*/ 1338263 w 6545250"/>
              <a:gd name="connsiteY4" fmla="*/ 5250180 h 7050406"/>
              <a:gd name="connsiteX5" fmla="*/ 1338263 w 6545250"/>
              <a:gd name="connsiteY5" fmla="*/ 971550 h 7050406"/>
              <a:gd name="connsiteX0" fmla="*/ 2424113 w 6545250"/>
              <a:gd name="connsiteY0" fmla="*/ 0 h 7078982"/>
              <a:gd name="connsiteX1" fmla="*/ 6545250 w 6545250"/>
              <a:gd name="connsiteY1" fmla="*/ 28576 h 7078982"/>
              <a:gd name="connsiteX2" fmla="*/ 5529264 w 6545250"/>
              <a:gd name="connsiteY2" fmla="*/ 7042164 h 7078982"/>
              <a:gd name="connsiteX3" fmla="*/ 0 w 6545250"/>
              <a:gd name="connsiteY3" fmla="*/ 7078982 h 7078982"/>
              <a:gd name="connsiteX4" fmla="*/ 1338263 w 6545250"/>
              <a:gd name="connsiteY4" fmla="*/ 5278756 h 7078982"/>
              <a:gd name="connsiteX5" fmla="*/ 2424113 w 6545250"/>
              <a:gd name="connsiteY5" fmla="*/ 0 h 7078982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1338263 w 7045312"/>
              <a:gd name="connsiteY4" fmla="*/ 5307330 h 7107556"/>
              <a:gd name="connsiteX5" fmla="*/ 2424113 w 7045312"/>
              <a:gd name="connsiteY5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7045312"/>
              <a:gd name="connsiteY0" fmla="*/ 28574 h 7107556"/>
              <a:gd name="connsiteX1" fmla="*/ 7045312 w 7045312"/>
              <a:gd name="connsiteY1" fmla="*/ 0 h 7107556"/>
              <a:gd name="connsiteX2" fmla="*/ 5529264 w 7045312"/>
              <a:gd name="connsiteY2" fmla="*/ 7070738 h 7107556"/>
              <a:gd name="connsiteX3" fmla="*/ 0 w 7045312"/>
              <a:gd name="connsiteY3" fmla="*/ 7107556 h 7107556"/>
              <a:gd name="connsiteX4" fmla="*/ 2424113 w 7045312"/>
              <a:gd name="connsiteY4" fmla="*/ 28574 h 7107556"/>
              <a:gd name="connsiteX0" fmla="*/ 2424113 w 8090341"/>
              <a:gd name="connsiteY0" fmla="*/ 16698 h 7095680"/>
              <a:gd name="connsiteX1" fmla="*/ 8090341 w 8090341"/>
              <a:gd name="connsiteY1" fmla="*/ 0 h 7095680"/>
              <a:gd name="connsiteX2" fmla="*/ 5529264 w 8090341"/>
              <a:gd name="connsiteY2" fmla="*/ 7058862 h 7095680"/>
              <a:gd name="connsiteX3" fmla="*/ 0 w 8090341"/>
              <a:gd name="connsiteY3" fmla="*/ 7095680 h 7095680"/>
              <a:gd name="connsiteX4" fmla="*/ 2424113 w 8090341"/>
              <a:gd name="connsiteY4" fmla="*/ 16698 h 7095680"/>
              <a:gd name="connsiteX0" fmla="*/ 2424113 w 8173468"/>
              <a:gd name="connsiteY0" fmla="*/ 0 h 7078982"/>
              <a:gd name="connsiteX1" fmla="*/ 8173468 w 8173468"/>
              <a:gd name="connsiteY1" fmla="*/ 18928 h 7078982"/>
              <a:gd name="connsiteX2" fmla="*/ 5529264 w 8173468"/>
              <a:gd name="connsiteY2" fmla="*/ 7042164 h 7078982"/>
              <a:gd name="connsiteX3" fmla="*/ 0 w 8173468"/>
              <a:gd name="connsiteY3" fmla="*/ 7078982 h 7078982"/>
              <a:gd name="connsiteX4" fmla="*/ 2424113 w 8173468"/>
              <a:gd name="connsiteY4" fmla="*/ 0 h 7078982"/>
              <a:gd name="connsiteX0" fmla="*/ 2424113 w 8173468"/>
              <a:gd name="connsiteY0" fmla="*/ 16698 h 7095680"/>
              <a:gd name="connsiteX1" fmla="*/ 8173468 w 8173468"/>
              <a:gd name="connsiteY1" fmla="*/ 0 h 7095680"/>
              <a:gd name="connsiteX2" fmla="*/ 5529264 w 8173468"/>
              <a:gd name="connsiteY2" fmla="*/ 7058862 h 7095680"/>
              <a:gd name="connsiteX3" fmla="*/ 0 w 8173468"/>
              <a:gd name="connsiteY3" fmla="*/ 7095680 h 7095680"/>
              <a:gd name="connsiteX4" fmla="*/ 2424113 w 8173468"/>
              <a:gd name="connsiteY4" fmla="*/ 16698 h 7095680"/>
              <a:gd name="connsiteX0" fmla="*/ 2424113 w 8173468"/>
              <a:gd name="connsiteY0" fmla="*/ 28574 h 7107556"/>
              <a:gd name="connsiteX1" fmla="*/ 8173468 w 8173468"/>
              <a:gd name="connsiteY1" fmla="*/ 0 h 7107556"/>
              <a:gd name="connsiteX2" fmla="*/ 5529264 w 8173468"/>
              <a:gd name="connsiteY2" fmla="*/ 7070738 h 7107556"/>
              <a:gd name="connsiteX3" fmla="*/ 0 w 8173468"/>
              <a:gd name="connsiteY3" fmla="*/ 7107556 h 7107556"/>
              <a:gd name="connsiteX4" fmla="*/ 2424113 w 8173468"/>
              <a:gd name="connsiteY4" fmla="*/ 28574 h 7107556"/>
              <a:gd name="connsiteX0" fmla="*/ 2424113 w 8204204"/>
              <a:gd name="connsiteY0" fmla="*/ 28574 h 7107556"/>
              <a:gd name="connsiteX1" fmla="*/ 8204204 w 8204204"/>
              <a:gd name="connsiteY1" fmla="*/ 0 h 7107556"/>
              <a:gd name="connsiteX2" fmla="*/ 5529264 w 8204204"/>
              <a:gd name="connsiteY2" fmla="*/ 7070738 h 7107556"/>
              <a:gd name="connsiteX3" fmla="*/ 0 w 8204204"/>
              <a:gd name="connsiteY3" fmla="*/ 7107556 h 7107556"/>
              <a:gd name="connsiteX4" fmla="*/ 2424113 w 8204204"/>
              <a:gd name="connsiteY4" fmla="*/ 28574 h 7107556"/>
              <a:gd name="connsiteX0" fmla="*/ 2424113 w 8219573"/>
              <a:gd name="connsiteY0" fmla="*/ 28574 h 7107556"/>
              <a:gd name="connsiteX1" fmla="*/ 8219573 w 8219573"/>
              <a:gd name="connsiteY1" fmla="*/ 0 h 7107556"/>
              <a:gd name="connsiteX2" fmla="*/ 5529264 w 8219573"/>
              <a:gd name="connsiteY2" fmla="*/ 7070738 h 7107556"/>
              <a:gd name="connsiteX3" fmla="*/ 0 w 8219573"/>
              <a:gd name="connsiteY3" fmla="*/ 7107556 h 7107556"/>
              <a:gd name="connsiteX4" fmla="*/ 2424113 w 8219573"/>
              <a:gd name="connsiteY4" fmla="*/ 28574 h 7107556"/>
              <a:gd name="connsiteX0" fmla="*/ 2424113 w 8265677"/>
              <a:gd name="connsiteY0" fmla="*/ 20889 h 7099871"/>
              <a:gd name="connsiteX1" fmla="*/ 8265677 w 8265677"/>
              <a:gd name="connsiteY1" fmla="*/ 0 h 7099871"/>
              <a:gd name="connsiteX2" fmla="*/ 5529264 w 8265677"/>
              <a:gd name="connsiteY2" fmla="*/ 7063053 h 7099871"/>
              <a:gd name="connsiteX3" fmla="*/ 0 w 8265677"/>
              <a:gd name="connsiteY3" fmla="*/ 7099871 h 7099871"/>
              <a:gd name="connsiteX4" fmla="*/ 2424113 w 8265677"/>
              <a:gd name="connsiteY4" fmla="*/ 20889 h 7099871"/>
              <a:gd name="connsiteX0" fmla="*/ 2424113 w 8288729"/>
              <a:gd name="connsiteY0" fmla="*/ 20889 h 7099871"/>
              <a:gd name="connsiteX1" fmla="*/ 8288729 w 8288729"/>
              <a:gd name="connsiteY1" fmla="*/ 0 h 7099871"/>
              <a:gd name="connsiteX2" fmla="*/ 5529264 w 8288729"/>
              <a:gd name="connsiteY2" fmla="*/ 7063053 h 7099871"/>
              <a:gd name="connsiteX3" fmla="*/ 0 w 8288729"/>
              <a:gd name="connsiteY3" fmla="*/ 7099871 h 7099871"/>
              <a:gd name="connsiteX4" fmla="*/ 2424113 w 8288729"/>
              <a:gd name="connsiteY4" fmla="*/ 20889 h 7099871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29264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4463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58305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21472 w 8319465"/>
              <a:gd name="connsiteY2" fmla="*/ 7047685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69831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2136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36733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84503"/>
              <a:gd name="connsiteX1" fmla="*/ 8319465 w 8319465"/>
              <a:gd name="connsiteY1" fmla="*/ 0 h 7084503"/>
              <a:gd name="connsiteX2" fmla="*/ 5759785 w 8319465"/>
              <a:gd name="connsiteY2" fmla="*/ 7063054 h 7084503"/>
              <a:gd name="connsiteX3" fmla="*/ 0 w 8319465"/>
              <a:gd name="connsiteY3" fmla="*/ 7084503 h 7084503"/>
              <a:gd name="connsiteX4" fmla="*/ 2424113 w 8319465"/>
              <a:gd name="connsiteY4" fmla="*/ 5521 h 7084503"/>
              <a:gd name="connsiteX0" fmla="*/ 2424113 w 8319465"/>
              <a:gd name="connsiteY0" fmla="*/ 5521 h 7093790"/>
              <a:gd name="connsiteX1" fmla="*/ 8319465 w 8319465"/>
              <a:gd name="connsiteY1" fmla="*/ 0 h 7093790"/>
              <a:gd name="connsiteX2" fmla="*/ 5782837 w 8319465"/>
              <a:gd name="connsiteY2" fmla="*/ 7093790 h 7093790"/>
              <a:gd name="connsiteX3" fmla="*/ 0 w 8319465"/>
              <a:gd name="connsiteY3" fmla="*/ 7084503 h 7093790"/>
              <a:gd name="connsiteX4" fmla="*/ 2424113 w 8319465"/>
              <a:gd name="connsiteY4" fmla="*/ 5521 h 709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19465" h="7093790">
                <a:moveTo>
                  <a:pt x="2424113" y="5521"/>
                </a:moveTo>
                <a:lnTo>
                  <a:pt x="8319465" y="0"/>
                </a:lnTo>
                <a:lnTo>
                  <a:pt x="5782837" y="7093790"/>
                </a:lnTo>
                <a:lnTo>
                  <a:pt x="0" y="7084503"/>
                </a:lnTo>
                <a:lnTo>
                  <a:pt x="2424113" y="5521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86200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8181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 userDrawn="1"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06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EA37-48EA-8B0A-B090-B769BB95A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B4CBD-C838-0D36-4D97-E98857BBD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CE805-F675-F311-404F-61D49D11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8F0B9-0659-D2B1-B37E-94950792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8B535-84E3-5032-ED90-7EFBA7275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098269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9ABFF-9D37-537A-E135-46B3298D8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F432-81F6-E9BC-5D33-021C1133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17551-0D88-67CF-EAEB-7BF1722AF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61CB-9F97-3640-152D-DD8E05DC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37F6D-9A07-8ACF-07A7-357EB0A6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17554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147A5-3850-5FB5-C1FB-9A79AE33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8D6D4-9066-D7EB-4732-59A215A3C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08CB3-F75E-A4C7-D597-F66A8C667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0553C-8AC1-DB16-6FC9-1E4CF855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E0EC9-FB40-BF75-E0DB-4F97C947C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76486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3">
  <p:cSld name="Layout03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/>
          <p:nvPr/>
        </p:nvSpPr>
        <p:spPr>
          <a:xfrm>
            <a:off x="64158" y="507763"/>
            <a:ext cx="325728" cy="327043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7F25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9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52" name="Google Shape;52;p19"/>
          <p:cNvSpPr/>
          <p:nvPr/>
        </p:nvSpPr>
        <p:spPr>
          <a:xfrm>
            <a:off x="201412" y="344385"/>
            <a:ext cx="638687" cy="64126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solidFill>
            <a:srgbClr val="E8B88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244350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FF27-D5E2-44BF-098A-4D7C3B1E6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39F02-411E-62EE-F251-DF0E2CF96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D29C9-7065-A66D-CF0D-A9EA1AF9C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C8D1D1-22FA-535A-02B6-B21BC13DC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64E08-8724-22B3-4903-DF199BAC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18D25-CCEA-DA72-2F90-6A5804D01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468056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29300-3733-3668-F49A-7507944CB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34813-9E0E-AAF4-200D-0BD400C2B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CDAC6-7DCD-F9FA-5CB5-3DAE79049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D12C9C-9BB0-9246-BB97-BA40DF55A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C40D9C-3B0B-3B10-4E50-9E3EBBDB01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78E5E2-AD17-B4F8-05CA-8E72E7D71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A39C01-C564-1B41-AB90-035859371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29C67-E7CA-4594-4EC4-6D4F7201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54729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7FA85-091D-57DA-1E1A-D5DB578BB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5AC31-A09C-1BBA-39E6-4023D689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E45DE-1F6E-7941-AA2E-FD0CCDA1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C43B4-63C1-B277-4B3B-3C4A836F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27942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AD60C-602F-4029-FDAB-1E8E9D3C5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40F30E-B7A7-10DD-E659-D24BEF978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C9F216-A4E8-ED1E-879D-169265B73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537282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45630-5C7E-7240-4AFA-64A802996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B78D-634D-FBAB-E7ED-5DDF776EE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B63A6-6982-1D9E-D7FF-161447DFD0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E020A-5049-0101-5FE2-54B35004B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4E4E9-8D9D-D240-B235-5C1C89088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AC701-BDFF-09B5-75CA-3A50C1A3C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38356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422E-806B-C54B-41C7-1B26204F7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3CC72-7AA5-7AB8-ED4B-ACC87F499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M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715DE7-77FA-572F-CCFB-72A1FCF85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F8FAA-9C23-CD7A-9B2F-F0EEB52C1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CF415-BB68-9E6F-A0D1-C511B214E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2F71DF-816E-58FC-A3E7-999F409AB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4851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8DAD2-F034-8A94-4CFE-E0A81342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9E866-24C2-AA20-5FF7-B664891AE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00EAF-5C81-3FDC-044D-DF73A9CA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981E2-1665-04C3-6F96-FB9DEF56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F9FE7-6528-4AFB-70B8-DCA04F21F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88360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2DCC1-718C-825A-FB53-B356CE8D9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C572F-577C-7B55-48D4-3BD7C6C93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019D25-229F-FBD0-2455-D1DC78D3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E970B-676F-4C66-985C-01A71F5EA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5E05D-6C9B-A7D5-AD57-F53C9C7E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61694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47A934-3E89-05AD-D5A0-7A5B35BA2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E508D8A1-89F7-FAFD-B2C1-05BE220248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39" y="0"/>
            <a:ext cx="8736520" cy="6858000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F9298E6D-C367-3666-0F68-F1EE2297BD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46" y="943365"/>
            <a:ext cx="1963312" cy="664029"/>
          </a:xfrm>
          <a:prstGeom prst="rect">
            <a:avLst/>
          </a:prstGeom>
        </p:spPr>
      </p:pic>
      <p:sp>
        <p:nvSpPr>
          <p:cNvPr id="5" name="Picture Placeholder 58">
            <a:extLst>
              <a:ext uri="{FF2B5EF4-FFF2-40B4-BE49-F238E27FC236}">
                <a16:creationId xmlns:a16="http://schemas.microsoft.com/office/drawing/2014/main" id="{E4A24835-5836-BEDC-49A3-504DF24B1D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93358" y="-16187"/>
            <a:ext cx="5097012" cy="6880967"/>
          </a:xfrm>
          <a:custGeom>
            <a:avLst/>
            <a:gdLst>
              <a:gd name="connsiteX0" fmla="*/ 0 w 7679193"/>
              <a:gd name="connsiteY0" fmla="*/ 3502541 h 7005082"/>
              <a:gd name="connsiteX1" fmla="*/ 1751271 w 7679193"/>
              <a:gd name="connsiteY1" fmla="*/ 2 h 7005082"/>
              <a:gd name="connsiteX2" fmla="*/ 5927923 w 7679193"/>
              <a:gd name="connsiteY2" fmla="*/ 2 h 7005082"/>
              <a:gd name="connsiteX3" fmla="*/ 7679193 w 7679193"/>
              <a:gd name="connsiteY3" fmla="*/ 3502541 h 7005082"/>
              <a:gd name="connsiteX4" fmla="*/ 5927923 w 7679193"/>
              <a:gd name="connsiteY4" fmla="*/ 7005080 h 7005082"/>
              <a:gd name="connsiteX5" fmla="*/ 1751271 w 7679193"/>
              <a:gd name="connsiteY5" fmla="*/ 7005080 h 7005082"/>
              <a:gd name="connsiteX6" fmla="*/ 0 w 7679193"/>
              <a:gd name="connsiteY6" fmla="*/ 3502541 h 7005082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37969 w 7679193"/>
              <a:gd name="connsiteY2" fmla="*/ 106878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502539 h 7005078"/>
              <a:gd name="connsiteX1" fmla="*/ 1751271 w 7679193"/>
              <a:gd name="connsiteY1" fmla="*/ 0 h 7005078"/>
              <a:gd name="connsiteX2" fmla="*/ 7661719 w 7679193"/>
              <a:gd name="connsiteY2" fmla="*/ 23750 h 7005078"/>
              <a:gd name="connsiteX3" fmla="*/ 7679193 w 7679193"/>
              <a:gd name="connsiteY3" fmla="*/ 3502539 h 7005078"/>
              <a:gd name="connsiteX4" fmla="*/ 5927923 w 7679193"/>
              <a:gd name="connsiteY4" fmla="*/ 7005078 h 7005078"/>
              <a:gd name="connsiteX5" fmla="*/ 1751271 w 7679193"/>
              <a:gd name="connsiteY5" fmla="*/ 7005078 h 7005078"/>
              <a:gd name="connsiteX6" fmla="*/ 0 w 7679193"/>
              <a:gd name="connsiteY6" fmla="*/ 3502539 h 7005078"/>
              <a:gd name="connsiteX0" fmla="*/ 0 w 7679193"/>
              <a:gd name="connsiteY0" fmla="*/ 3490663 h 6993202"/>
              <a:gd name="connsiteX1" fmla="*/ 4221339 w 7679193"/>
              <a:gd name="connsiteY1" fmla="*/ 0 h 6993202"/>
              <a:gd name="connsiteX2" fmla="*/ 7661719 w 7679193"/>
              <a:gd name="connsiteY2" fmla="*/ 11874 h 6993202"/>
              <a:gd name="connsiteX3" fmla="*/ 7679193 w 7679193"/>
              <a:gd name="connsiteY3" fmla="*/ 3490663 h 6993202"/>
              <a:gd name="connsiteX4" fmla="*/ 5927923 w 7679193"/>
              <a:gd name="connsiteY4" fmla="*/ 6993202 h 6993202"/>
              <a:gd name="connsiteX5" fmla="*/ 1751271 w 7679193"/>
              <a:gd name="connsiteY5" fmla="*/ 6993202 h 6993202"/>
              <a:gd name="connsiteX6" fmla="*/ 0 w 7679193"/>
              <a:gd name="connsiteY6" fmla="*/ 3490663 h 6993202"/>
              <a:gd name="connsiteX0" fmla="*/ 0 w 7679193"/>
              <a:gd name="connsiteY0" fmla="*/ 3478789 h 6981328"/>
              <a:gd name="connsiteX1" fmla="*/ 4236579 w 7679193"/>
              <a:gd name="connsiteY1" fmla="*/ 3366 h 6981328"/>
              <a:gd name="connsiteX2" fmla="*/ 7661719 w 7679193"/>
              <a:gd name="connsiteY2" fmla="*/ 0 h 6981328"/>
              <a:gd name="connsiteX3" fmla="*/ 7679193 w 7679193"/>
              <a:gd name="connsiteY3" fmla="*/ 3478789 h 6981328"/>
              <a:gd name="connsiteX4" fmla="*/ 5927923 w 7679193"/>
              <a:gd name="connsiteY4" fmla="*/ 6981328 h 6981328"/>
              <a:gd name="connsiteX5" fmla="*/ 1751271 w 7679193"/>
              <a:gd name="connsiteY5" fmla="*/ 6981328 h 6981328"/>
              <a:gd name="connsiteX6" fmla="*/ 0 w 7679193"/>
              <a:gd name="connsiteY6" fmla="*/ 3478789 h 6981328"/>
              <a:gd name="connsiteX0" fmla="*/ 1898709 w 5927922"/>
              <a:gd name="connsiteY0" fmla="*/ 1794769 h 6981328"/>
              <a:gd name="connsiteX1" fmla="*/ 24853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4720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3478789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27922"/>
              <a:gd name="connsiteY0" fmla="*/ 1794769 h 6981328"/>
              <a:gd name="connsiteX1" fmla="*/ 2470068 w 5927922"/>
              <a:gd name="connsiteY1" fmla="*/ 3366 h 6981328"/>
              <a:gd name="connsiteX2" fmla="*/ 5910448 w 5927922"/>
              <a:gd name="connsiteY2" fmla="*/ 0 h 6981328"/>
              <a:gd name="connsiteX3" fmla="*/ 5927922 w 5927922"/>
              <a:gd name="connsiteY3" fmla="*/ 6891062 h 6981328"/>
              <a:gd name="connsiteX4" fmla="*/ 4176652 w 5927922"/>
              <a:gd name="connsiteY4" fmla="*/ 6981328 h 6981328"/>
              <a:gd name="connsiteX5" fmla="*/ 0 w 5927922"/>
              <a:gd name="connsiteY5" fmla="*/ 6981328 h 6981328"/>
              <a:gd name="connsiteX6" fmla="*/ 1898709 w 5927922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4176652 w 5916771"/>
              <a:gd name="connsiteY4" fmla="*/ 698132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898709 w 5916771"/>
              <a:gd name="connsiteY0" fmla="*/ 1794769 h 6981328"/>
              <a:gd name="connsiteX1" fmla="*/ 2470068 w 5916771"/>
              <a:gd name="connsiteY1" fmla="*/ 3366 h 6981328"/>
              <a:gd name="connsiteX2" fmla="*/ 5910448 w 5916771"/>
              <a:gd name="connsiteY2" fmla="*/ 0 h 6981328"/>
              <a:gd name="connsiteX3" fmla="*/ 5916771 w 5916771"/>
              <a:gd name="connsiteY3" fmla="*/ 6902214 h 6981328"/>
              <a:gd name="connsiteX4" fmla="*/ 730925 w 5916771"/>
              <a:gd name="connsiteY4" fmla="*/ 6892118 h 6981328"/>
              <a:gd name="connsiteX5" fmla="*/ 0 w 5916771"/>
              <a:gd name="connsiteY5" fmla="*/ 6981328 h 6981328"/>
              <a:gd name="connsiteX6" fmla="*/ 1898709 w 5916771"/>
              <a:gd name="connsiteY6" fmla="*/ 1794769 h 6981328"/>
              <a:gd name="connsiteX0" fmla="*/ 1167784 w 5185846"/>
              <a:gd name="connsiteY0" fmla="*/ 1794769 h 6902214"/>
              <a:gd name="connsiteX1" fmla="*/ 1739143 w 5185846"/>
              <a:gd name="connsiteY1" fmla="*/ 3366 h 6902214"/>
              <a:gd name="connsiteX2" fmla="*/ 5179523 w 5185846"/>
              <a:gd name="connsiteY2" fmla="*/ 0 h 6902214"/>
              <a:gd name="connsiteX3" fmla="*/ 5185846 w 5185846"/>
              <a:gd name="connsiteY3" fmla="*/ 6902214 h 6902214"/>
              <a:gd name="connsiteX4" fmla="*/ 0 w 5185846"/>
              <a:gd name="connsiteY4" fmla="*/ 6892118 h 6902214"/>
              <a:gd name="connsiteX5" fmla="*/ 1700041 w 5185846"/>
              <a:gd name="connsiteY5" fmla="*/ 1818313 h 6902214"/>
              <a:gd name="connsiteX6" fmla="*/ 1167784 w 5185846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44285 w 5130090"/>
              <a:gd name="connsiteY5" fmla="*/ 1818313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08843 w 5130090"/>
              <a:gd name="connsiteY5" fmla="*/ 1789960 h 6902214"/>
              <a:gd name="connsiteX6" fmla="*/ 1112028 w 5130090"/>
              <a:gd name="connsiteY6" fmla="*/ 1794769 h 6902214"/>
              <a:gd name="connsiteX0" fmla="*/ 1112028 w 5130090"/>
              <a:gd name="connsiteY0" fmla="*/ 1794769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112028 w 5130090"/>
              <a:gd name="connsiteY6" fmla="*/ 1794769 h 6902214"/>
              <a:gd name="connsiteX0" fmla="*/ 1097851 w 5130090"/>
              <a:gd name="connsiteY0" fmla="*/ 1808946 h 6902214"/>
              <a:gd name="connsiteX1" fmla="*/ 1683387 w 5130090"/>
              <a:gd name="connsiteY1" fmla="*/ 3366 h 6902214"/>
              <a:gd name="connsiteX2" fmla="*/ 5123767 w 5130090"/>
              <a:gd name="connsiteY2" fmla="*/ 0 h 6902214"/>
              <a:gd name="connsiteX3" fmla="*/ 5130090 w 5130090"/>
              <a:gd name="connsiteY3" fmla="*/ 6902214 h 6902214"/>
              <a:gd name="connsiteX4" fmla="*/ 0 w 5130090"/>
              <a:gd name="connsiteY4" fmla="*/ 6880967 h 6902214"/>
              <a:gd name="connsiteX5" fmla="*/ 1623020 w 5130090"/>
              <a:gd name="connsiteY5" fmla="*/ 1811225 h 6902214"/>
              <a:gd name="connsiteX6" fmla="*/ 1097851 w 5130090"/>
              <a:gd name="connsiteY6" fmla="*/ 1808946 h 6902214"/>
              <a:gd name="connsiteX0" fmla="*/ 1069498 w 5101737"/>
              <a:gd name="connsiteY0" fmla="*/ 1808946 h 6902214"/>
              <a:gd name="connsiteX1" fmla="*/ 1655034 w 5101737"/>
              <a:gd name="connsiteY1" fmla="*/ 3366 h 6902214"/>
              <a:gd name="connsiteX2" fmla="*/ 5095414 w 5101737"/>
              <a:gd name="connsiteY2" fmla="*/ 0 h 6902214"/>
              <a:gd name="connsiteX3" fmla="*/ 5101737 w 5101737"/>
              <a:gd name="connsiteY3" fmla="*/ 6902214 h 6902214"/>
              <a:gd name="connsiteX4" fmla="*/ 0 w 5101737"/>
              <a:gd name="connsiteY4" fmla="*/ 6880967 h 6902214"/>
              <a:gd name="connsiteX5" fmla="*/ 1594667 w 5101737"/>
              <a:gd name="connsiteY5" fmla="*/ 1811225 h 6902214"/>
              <a:gd name="connsiteX6" fmla="*/ 1069498 w 5101737"/>
              <a:gd name="connsiteY6" fmla="*/ 1808946 h 6902214"/>
              <a:gd name="connsiteX0" fmla="*/ 1069498 w 5101737"/>
              <a:gd name="connsiteY0" fmla="*/ 1808946 h 6895125"/>
              <a:gd name="connsiteX1" fmla="*/ 1655034 w 5101737"/>
              <a:gd name="connsiteY1" fmla="*/ 3366 h 6895125"/>
              <a:gd name="connsiteX2" fmla="*/ 5095414 w 5101737"/>
              <a:gd name="connsiteY2" fmla="*/ 0 h 6895125"/>
              <a:gd name="connsiteX3" fmla="*/ 5101737 w 5101737"/>
              <a:gd name="connsiteY3" fmla="*/ 6895125 h 6895125"/>
              <a:gd name="connsiteX4" fmla="*/ 0 w 5101737"/>
              <a:gd name="connsiteY4" fmla="*/ 6880967 h 6895125"/>
              <a:gd name="connsiteX5" fmla="*/ 1594667 w 5101737"/>
              <a:gd name="connsiteY5" fmla="*/ 1811225 h 6895125"/>
              <a:gd name="connsiteX6" fmla="*/ 1069498 w 5101737"/>
              <a:gd name="connsiteY6" fmla="*/ 1808946 h 6895125"/>
              <a:gd name="connsiteX0" fmla="*/ 1069498 w 5097012"/>
              <a:gd name="connsiteY0" fmla="*/ 1808946 h 6880967"/>
              <a:gd name="connsiteX1" fmla="*/ 1655034 w 5097012"/>
              <a:gd name="connsiteY1" fmla="*/ 3366 h 6880967"/>
              <a:gd name="connsiteX2" fmla="*/ 5095414 w 5097012"/>
              <a:gd name="connsiteY2" fmla="*/ 0 h 6880967"/>
              <a:gd name="connsiteX3" fmla="*/ 5094649 w 5097012"/>
              <a:gd name="connsiteY3" fmla="*/ 6880948 h 6880967"/>
              <a:gd name="connsiteX4" fmla="*/ 0 w 5097012"/>
              <a:gd name="connsiteY4" fmla="*/ 6880967 h 6880967"/>
              <a:gd name="connsiteX5" fmla="*/ 1594667 w 5097012"/>
              <a:gd name="connsiteY5" fmla="*/ 1811225 h 6880967"/>
              <a:gd name="connsiteX6" fmla="*/ 1069498 w 5097012"/>
              <a:gd name="connsiteY6" fmla="*/ 1808946 h 6880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7012" h="6880967">
                <a:moveTo>
                  <a:pt x="1069498" y="1808946"/>
                </a:moveTo>
                <a:lnTo>
                  <a:pt x="1655034" y="3366"/>
                </a:lnTo>
                <a:lnTo>
                  <a:pt x="5095414" y="0"/>
                </a:lnTo>
                <a:cubicBezTo>
                  <a:pt x="5101239" y="1159596"/>
                  <a:pt x="5088824" y="5721352"/>
                  <a:pt x="5094649" y="6880948"/>
                </a:cubicBezTo>
                <a:lnTo>
                  <a:pt x="0" y="6880967"/>
                </a:lnTo>
                <a:lnTo>
                  <a:pt x="1594667" y="1811225"/>
                </a:lnTo>
                <a:lnTo>
                  <a:pt x="1069498" y="1808946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899284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F209197-5B03-3CAB-F2C4-DC93EB13B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BA1C1F-29AE-DA6E-A103-FEB58C507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3A43F0-FAB0-EB23-6D56-32DE43812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37D3DD-0AB3-4F16-99FA-6262B2B4036D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7E2F138-F467-9B3A-16DD-3501AE10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640" y="921703"/>
            <a:ext cx="708152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04EF5E-20B7-12DB-D863-48833C32BD39}"/>
              </a:ext>
            </a:extLst>
          </p:cNvPr>
          <p:cNvSpPr/>
          <p:nvPr/>
        </p:nvSpPr>
        <p:spPr>
          <a:xfrm rot="10800000">
            <a:off x="-1" y="1719943"/>
            <a:ext cx="622301" cy="309558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6DC78ED-462E-4ABB-181F-9D1A16009A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2641" y="2573973"/>
            <a:ext cx="7081520" cy="262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DDBD3A-27D0-26DD-0032-C1DE757FF0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28724" y="921703"/>
            <a:ext cx="2905785" cy="4278630"/>
          </a:xfrm>
          <a:custGeom>
            <a:avLst/>
            <a:gdLst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905125 w 2905125"/>
              <a:gd name="connsiteY2" fmla="*/ 855676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69499 w 2905125"/>
              <a:gd name="connsiteY2" fmla="*/ 1330689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125"/>
              <a:gd name="connsiteY0" fmla="*/ 0 h 4278630"/>
              <a:gd name="connsiteX1" fmla="*/ 2049449 w 2905125"/>
              <a:gd name="connsiteY1" fmla="*/ 0 h 4278630"/>
              <a:gd name="connsiteX2" fmla="*/ 2891271 w 2905125"/>
              <a:gd name="connsiteY2" fmla="*/ 1323432 h 4278630"/>
              <a:gd name="connsiteX3" fmla="*/ 2905125 w 2905125"/>
              <a:gd name="connsiteY3" fmla="*/ 4278630 h 4278630"/>
              <a:gd name="connsiteX4" fmla="*/ 0 w 2905125"/>
              <a:gd name="connsiteY4" fmla="*/ 4278630 h 4278630"/>
              <a:gd name="connsiteX5" fmla="*/ 0 w 2905125"/>
              <a:gd name="connsiteY5" fmla="*/ 0 h 4278630"/>
              <a:gd name="connsiteX0" fmla="*/ 0 w 2905785"/>
              <a:gd name="connsiteY0" fmla="*/ 0 h 4278630"/>
              <a:gd name="connsiteX1" fmla="*/ 2049449 w 2905785"/>
              <a:gd name="connsiteY1" fmla="*/ 0 h 4278630"/>
              <a:gd name="connsiteX2" fmla="*/ 2905785 w 2905785"/>
              <a:gd name="connsiteY2" fmla="*/ 1330689 h 4278630"/>
              <a:gd name="connsiteX3" fmla="*/ 2905125 w 2905785"/>
              <a:gd name="connsiteY3" fmla="*/ 4278630 h 4278630"/>
              <a:gd name="connsiteX4" fmla="*/ 0 w 2905785"/>
              <a:gd name="connsiteY4" fmla="*/ 4278630 h 4278630"/>
              <a:gd name="connsiteX5" fmla="*/ 0 w 2905785"/>
              <a:gd name="connsiteY5" fmla="*/ 0 h 427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05785" h="4278630">
                <a:moveTo>
                  <a:pt x="0" y="0"/>
                </a:moveTo>
                <a:lnTo>
                  <a:pt x="2049449" y="0"/>
                </a:lnTo>
                <a:lnTo>
                  <a:pt x="2905785" y="1330689"/>
                </a:lnTo>
                <a:lnTo>
                  <a:pt x="2905125" y="4278630"/>
                </a:lnTo>
                <a:lnTo>
                  <a:pt x="0" y="427863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/>
              <a:t>Click icon to add picture</a:t>
            </a:r>
            <a:endParaRPr lang="en-MY"/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47847F8-C089-4AEF-C431-C6509AC01A6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7655" y="6401122"/>
            <a:ext cx="1067458" cy="36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7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5">
  <p:cSld name="Layout05">
    <p:bg>
      <p:bgPr>
        <a:solidFill>
          <a:srgbClr val="6C1D35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20"/>
          <p:cNvCxnSpPr/>
          <p:nvPr/>
        </p:nvCxnSpPr>
        <p:spPr>
          <a:xfrm>
            <a:off x="480645" y="1172309"/>
            <a:ext cx="11711354" cy="0"/>
          </a:xfrm>
          <a:prstGeom prst="straightConnector1">
            <a:avLst/>
          </a:prstGeom>
          <a:noFill/>
          <a:ln w="9525" cap="flat" cmpd="sng">
            <a:solidFill>
              <a:srgbClr val="F2F2F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6" name="Google Shape;56;p20"/>
          <p:cNvSpPr/>
          <p:nvPr/>
        </p:nvSpPr>
        <p:spPr>
          <a:xfrm>
            <a:off x="0" y="1101927"/>
            <a:ext cx="2128058" cy="166255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1"/>
          </p:nvPr>
        </p:nvSpPr>
        <p:spPr>
          <a:xfrm>
            <a:off x="814385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2057393" y="188182"/>
            <a:ext cx="7883842" cy="90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2"/>
          </p:nvPr>
        </p:nvSpPr>
        <p:spPr>
          <a:xfrm>
            <a:off x="4386254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3"/>
          </p:nvPr>
        </p:nvSpPr>
        <p:spPr>
          <a:xfrm>
            <a:off x="7929556" y="1794336"/>
            <a:ext cx="3313921" cy="4387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737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_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8B2AE6E-5012-F925-B9E0-2C9A3DBC0A6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B95AD-15CE-F7B7-4048-D4BC4039F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-5939" y="3718377"/>
            <a:ext cx="12192000" cy="31396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21C01C2-421D-6D47-A4A6-F3FBD49FCCD9}"/>
              </a:ext>
            </a:extLst>
          </p:cNvPr>
          <p:cNvSpPr/>
          <p:nvPr/>
        </p:nvSpPr>
        <p:spPr>
          <a:xfrm rot="10800000">
            <a:off x="12096521" y="0"/>
            <a:ext cx="99164" cy="3058510"/>
          </a:xfrm>
          <a:prstGeom prst="rect">
            <a:avLst/>
          </a:prstGeom>
          <a:solidFill>
            <a:srgbClr val="C04C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D78213-2FB4-C549-781F-4073598A4AE7}"/>
              </a:ext>
            </a:extLst>
          </p:cNvPr>
          <p:cNvSpPr/>
          <p:nvPr/>
        </p:nvSpPr>
        <p:spPr>
          <a:xfrm rot="10800000">
            <a:off x="12096718" y="3139623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466068-AD20-659C-746B-81BEE50E9ADA}"/>
              </a:ext>
            </a:extLst>
          </p:cNvPr>
          <p:cNvSpPr/>
          <p:nvPr/>
        </p:nvSpPr>
        <p:spPr>
          <a:xfrm rot="10800000">
            <a:off x="12096521" y="3654629"/>
            <a:ext cx="99164" cy="4338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15" name="Diagonal Stripe 14">
            <a:extLst>
              <a:ext uri="{FF2B5EF4-FFF2-40B4-BE49-F238E27FC236}">
                <a16:creationId xmlns:a16="http://schemas.microsoft.com/office/drawing/2014/main" id="{D82BA350-C437-1B6C-0082-CD7CF0CE547D}"/>
              </a:ext>
            </a:extLst>
          </p:cNvPr>
          <p:cNvSpPr/>
          <p:nvPr/>
        </p:nvSpPr>
        <p:spPr>
          <a:xfrm>
            <a:off x="0" y="0"/>
            <a:ext cx="5606143" cy="6858000"/>
          </a:xfrm>
          <a:prstGeom prst="diagStripe">
            <a:avLst/>
          </a:prstGeom>
          <a:solidFill>
            <a:schemeClr val="bg1">
              <a:lumMod val="75000"/>
              <a:alpha val="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9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7">
  <p:cSld name="Layout07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/>
          <p:nvPr/>
        </p:nvSpPr>
        <p:spPr>
          <a:xfrm>
            <a:off x="0" y="668539"/>
            <a:ext cx="574431" cy="593725"/>
          </a:xfrm>
          <a:prstGeom prst="rect">
            <a:avLst/>
          </a:pr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65" name="Google Shape;6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2"/>
          </p:nvPr>
        </p:nvSpPr>
        <p:spPr>
          <a:xfrm>
            <a:off x="738551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7" name="Google Shape;67;p21"/>
          <p:cNvSpPr>
            <a:spLocks noGrp="1"/>
          </p:cNvSpPr>
          <p:nvPr>
            <p:ph type="pic" idx="3"/>
          </p:nvPr>
        </p:nvSpPr>
        <p:spPr>
          <a:xfrm>
            <a:off x="4112204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68" name="Google Shape;68;p21"/>
          <p:cNvSpPr>
            <a:spLocks noGrp="1"/>
          </p:cNvSpPr>
          <p:nvPr>
            <p:ph type="pic" idx="4"/>
          </p:nvPr>
        </p:nvSpPr>
        <p:spPr>
          <a:xfrm>
            <a:off x="7504930" y="2110157"/>
            <a:ext cx="3681046" cy="3910612"/>
          </a:xfrm>
          <a:prstGeom prst="flowChartInputOutpu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8735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8">
  <p:cSld name="Layout08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/>
          <p:nvPr/>
        </p:nvSpPr>
        <p:spPr>
          <a:xfrm>
            <a:off x="3708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22"/>
          <p:cNvSpPr/>
          <p:nvPr/>
        </p:nvSpPr>
        <p:spPr>
          <a:xfrm rot="10800000">
            <a:off x="4596135" y="-6351"/>
            <a:ext cx="1229395" cy="6458089"/>
          </a:xfrm>
          <a:custGeom>
            <a:avLst/>
            <a:gdLst/>
            <a:ahLst/>
            <a:cxnLst/>
            <a:rect l="l" t="t" r="r" b="b"/>
            <a:pathLst>
              <a:path w="1229395" h="6458089" extrusionOk="0">
                <a:moveTo>
                  <a:pt x="670" y="6458089"/>
                </a:moveTo>
                <a:cubicBezTo>
                  <a:pt x="-1538" y="4297984"/>
                  <a:pt x="2603" y="2160105"/>
                  <a:pt x="395" y="0"/>
                </a:cubicBezTo>
                <a:lnTo>
                  <a:pt x="1229395" y="1105"/>
                </a:lnTo>
                <a:lnTo>
                  <a:pt x="102546" y="6458089"/>
                </a:lnTo>
                <a:lnTo>
                  <a:pt x="670" y="6458089"/>
                </a:lnTo>
                <a:close/>
              </a:path>
            </a:pathLst>
          </a:custGeom>
          <a:solidFill>
            <a:srgbClr val="6C1D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72;p22"/>
          <p:cNvCxnSpPr/>
          <p:nvPr/>
        </p:nvCxnSpPr>
        <p:spPr>
          <a:xfrm>
            <a:off x="0" y="6534150"/>
            <a:ext cx="0" cy="0"/>
          </a:xfrm>
          <a:prstGeom prst="straightConnector1">
            <a:avLst/>
          </a:prstGeom>
          <a:noFill/>
          <a:ln w="190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74" name="Google Shape;74;p22"/>
          <p:cNvSpPr>
            <a:spLocks noGrp="1"/>
          </p:cNvSpPr>
          <p:nvPr>
            <p:ph type="pic" idx="2"/>
          </p:nvPr>
        </p:nvSpPr>
        <p:spPr>
          <a:xfrm>
            <a:off x="103240" y="0"/>
            <a:ext cx="5615898" cy="6442797"/>
          </a:xfrm>
          <a:prstGeom prst="flowChartInputOutput">
            <a:avLst/>
          </a:prstGeom>
          <a:noFill/>
          <a:ln>
            <a:noFill/>
          </a:ln>
        </p:spPr>
      </p:sp>
      <p:sp>
        <p:nvSpPr>
          <p:cNvPr id="75" name="Google Shape;75;p22"/>
          <p:cNvSpPr txBox="1">
            <a:spLocks noGrp="1"/>
          </p:cNvSpPr>
          <p:nvPr>
            <p:ph type="title"/>
          </p:nvPr>
        </p:nvSpPr>
        <p:spPr>
          <a:xfrm>
            <a:off x="6201508" y="2686295"/>
            <a:ext cx="5562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302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09">
  <p:cSld name="Layout09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3"/>
          <p:cNvSpPr/>
          <p:nvPr/>
        </p:nvSpPr>
        <p:spPr>
          <a:xfrm>
            <a:off x="4778476" y="819148"/>
            <a:ext cx="7413523" cy="4976967"/>
          </a:xfrm>
          <a:prstGeom prst="rect">
            <a:avLst/>
          </a:prstGeom>
          <a:solidFill>
            <a:srgbClr val="832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3"/>
          <p:cNvSpPr txBox="1">
            <a:spLocks noGrp="1"/>
          </p:cNvSpPr>
          <p:nvPr>
            <p:ph type="title"/>
          </p:nvPr>
        </p:nvSpPr>
        <p:spPr>
          <a:xfrm>
            <a:off x="5153891" y="1316968"/>
            <a:ext cx="6480896" cy="113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>
                <a:solidFill>
                  <a:srgbClr val="F2F2F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9" name="Google Shape;79;p23"/>
          <p:cNvSpPr>
            <a:spLocks noGrp="1"/>
          </p:cNvSpPr>
          <p:nvPr>
            <p:ph type="pic" idx="2"/>
          </p:nvPr>
        </p:nvSpPr>
        <p:spPr>
          <a:xfrm>
            <a:off x="0" y="0"/>
            <a:ext cx="4763924" cy="635635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5153890" y="2580967"/>
            <a:ext cx="6480897" cy="2595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 i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2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43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1">
  <p:cSld name="Layout11">
    <p:bg>
      <p:bgPr>
        <a:solidFill>
          <a:srgbClr val="6C1D35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27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yout12">
  <p:cSld name="Layout12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5"/>
          <p:cNvSpPr>
            <a:spLocks noGrp="1"/>
          </p:cNvSpPr>
          <p:nvPr>
            <p:ph type="pic" idx="2"/>
          </p:nvPr>
        </p:nvSpPr>
        <p:spPr>
          <a:xfrm>
            <a:off x="-1" y="-2358"/>
            <a:ext cx="7753847" cy="6863012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5"/>
          <p:cNvSpPr/>
          <p:nvPr/>
        </p:nvSpPr>
        <p:spPr>
          <a:xfrm>
            <a:off x="9476509" y="1"/>
            <a:ext cx="2715490" cy="6880888"/>
          </a:xfrm>
          <a:prstGeom prst="rect">
            <a:avLst/>
          </a:prstGeom>
          <a:solidFill>
            <a:srgbClr val="4B47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25"/>
          <p:cNvSpPr/>
          <p:nvPr/>
        </p:nvSpPr>
        <p:spPr>
          <a:xfrm rot="10800000">
            <a:off x="5250869" y="-1"/>
            <a:ext cx="6858001" cy="6885707"/>
          </a:xfrm>
          <a:custGeom>
            <a:avLst/>
            <a:gdLst/>
            <a:ahLst/>
            <a:cxnLst/>
            <a:rect l="l" t="t" r="r" b="b"/>
            <a:pathLst>
              <a:path w="4503556" h="6858000" extrusionOk="0">
                <a:moveTo>
                  <a:pt x="28538" y="13855"/>
                </a:moveTo>
                <a:lnTo>
                  <a:pt x="2854861" y="0"/>
                </a:lnTo>
                <a:lnTo>
                  <a:pt x="4503556" y="3429000"/>
                </a:lnTo>
                <a:lnTo>
                  <a:pt x="2854861" y="6858000"/>
                </a:lnTo>
                <a:lnTo>
                  <a:pt x="0" y="6857944"/>
                </a:lnTo>
                <a:lnTo>
                  <a:pt x="1663379" y="3484417"/>
                </a:lnTo>
                <a:lnTo>
                  <a:pt x="28538" y="13855"/>
                </a:lnTo>
                <a:close/>
              </a:path>
            </a:pathLst>
          </a:custGeom>
          <a:gradFill>
            <a:gsLst>
              <a:gs pos="0">
                <a:srgbClr val="83233E"/>
              </a:gs>
              <a:gs pos="100000">
                <a:srgbClr val="6C1D35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5832762" y="1995054"/>
            <a:ext cx="3768438" cy="3089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>
              <a:spcBef>
                <a:spcPts val="0"/>
              </a:spcBef>
              <a:spcAft>
                <a:spcPts val="0"/>
              </a:spcAft>
              <a:buNone/>
              <a:defRPr sz="1200" b="0" i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5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>
            <a:alpha val="33725"/>
          </a:srgb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/>
          <p:nvPr/>
        </p:nvSpPr>
        <p:spPr>
          <a:xfrm>
            <a:off x="628226" y="6484103"/>
            <a:ext cx="3185744" cy="212676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" name="Google Shape;11;p13"/>
          <p:cNvCxnSpPr/>
          <p:nvPr/>
        </p:nvCxnSpPr>
        <p:spPr>
          <a:xfrm>
            <a:off x="0" y="6580451"/>
            <a:ext cx="121920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Google Shape;12;p13"/>
          <p:cNvSpPr/>
          <p:nvPr/>
        </p:nvSpPr>
        <p:spPr>
          <a:xfrm>
            <a:off x="10637134" y="6470465"/>
            <a:ext cx="756421" cy="260177"/>
          </a:xfrm>
          <a:prstGeom prst="roundRect">
            <a:avLst>
              <a:gd name="adj" fmla="val 43893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10637134" y="6432584"/>
            <a:ext cx="756421" cy="32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3233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Google Shape;16;p13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838200" y="6513174"/>
            <a:ext cx="2824372" cy="15826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3"/>
          <p:cNvSpPr/>
          <p:nvPr/>
        </p:nvSpPr>
        <p:spPr>
          <a:xfrm>
            <a:off x="10328961" y="1"/>
            <a:ext cx="1860468" cy="780222"/>
          </a:xfrm>
          <a:custGeom>
            <a:avLst/>
            <a:gdLst/>
            <a:ahLst/>
            <a:cxnLst/>
            <a:rect l="l" t="t" r="r" b="b"/>
            <a:pathLst>
              <a:path w="1860468" h="997527" extrusionOk="0">
                <a:moveTo>
                  <a:pt x="0" y="0"/>
                </a:moveTo>
                <a:lnTo>
                  <a:pt x="1860468" y="0"/>
                </a:lnTo>
                <a:lnTo>
                  <a:pt x="1860468" y="997527"/>
                </a:lnTo>
                <a:lnTo>
                  <a:pt x="521805" y="997527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3" descr="Logo&#10;&#10;Description automatically generated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10742685" y="161365"/>
            <a:ext cx="1344353" cy="4541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28637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6" r:id="rId24"/>
    <p:sldLayoutId id="2147483698" r:id="rId25"/>
    <p:sldLayoutId id="2147483699" r:id="rId2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9CB02-8B40-F5AE-B6CF-074A5F4A1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M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C3D5-06A3-2339-DF14-D70672A43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0C78B-59C1-10E8-FA6E-3D39E61465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9154-0795-481C-ADA6-9B5DB1FE632D}" type="datetimeFigureOut">
              <a:rPr lang="en-MY" smtClean="0"/>
              <a:t>24/5/2023</a:t>
            </a:fld>
            <a:endParaRPr lang="en-M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7C8D3-CD46-88AB-5FE0-DB91AECA9D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600FD-E134-E0FD-82BB-B2EFE3684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47BFA-C297-417C-8BB0-9239E1397A0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8106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71B0FC45-CCBC-87D7-B16A-0C57DA545B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" r="32"/>
          <a:stretch/>
        </p:blipFill>
        <p:spPr/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459A62-1CDC-D251-4D1E-3CFFC58DD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8" y="6499364"/>
            <a:ext cx="2033624" cy="153043"/>
          </a:xfrm>
          <a:prstGeom prst="rect">
            <a:avLst/>
          </a:prstGeom>
        </p:spPr>
      </p:pic>
      <p:sp>
        <p:nvSpPr>
          <p:cNvPr id="2" name="Google Shape;164;p1">
            <a:extLst>
              <a:ext uri="{FF2B5EF4-FFF2-40B4-BE49-F238E27FC236}">
                <a16:creationId xmlns:a16="http://schemas.microsoft.com/office/drawing/2014/main" id="{FDABCE13-2BF9-BE1F-C236-23D44403EA00}"/>
              </a:ext>
            </a:extLst>
          </p:cNvPr>
          <p:cNvSpPr txBox="1">
            <a:spLocks/>
          </p:cNvSpPr>
          <p:nvPr/>
        </p:nvSpPr>
        <p:spPr>
          <a:xfrm>
            <a:off x="619288" y="1847083"/>
            <a:ext cx="5629275" cy="93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>
              <a:lnSpc>
                <a:spcPct val="100000"/>
              </a:lnSpc>
            </a:pPr>
            <a: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MESYUARATJKTS KKA / </a:t>
            </a:r>
            <a:b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MESYUARAT SENAT</a:t>
            </a:r>
            <a:b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</a:br>
            <a:r>
              <a:rPr lang="ms-MY" sz="2400" b="0" noProof="1">
                <a:solidFill>
                  <a:schemeClr val="bg1"/>
                </a:solidFill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(Masukkan Bil Mesyuarat dan Tarikh)</a:t>
            </a:r>
            <a:endParaRPr lang="ms-MY" sz="4000" b="0" noProof="1">
              <a:solidFill>
                <a:schemeClr val="bg1"/>
              </a:solidFill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Google Shape;164;p1">
            <a:extLst>
              <a:ext uri="{FF2B5EF4-FFF2-40B4-BE49-F238E27FC236}">
                <a16:creationId xmlns:a16="http://schemas.microsoft.com/office/drawing/2014/main" id="{B2DC1B1D-46DD-22DC-D860-9F905355700E}"/>
              </a:ext>
            </a:extLst>
          </p:cNvPr>
          <p:cNvSpPr txBox="1">
            <a:spLocks/>
          </p:cNvSpPr>
          <p:nvPr/>
        </p:nvSpPr>
        <p:spPr>
          <a:xfrm>
            <a:off x="634893" y="5023820"/>
            <a:ext cx="5629275" cy="684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ms-MY" sz="2400" b="0" noProof="1"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FAKULTI</a:t>
            </a:r>
            <a:r>
              <a:rPr lang="ms-MY" sz="3200" b="0" noProof="1">
                <a:latin typeface="Bernard MT Condensed" panose="02050806060905020404" pitchFamily="18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 : </a:t>
            </a:r>
            <a:endParaRPr lang="ms-MY" b="0" noProof="1">
              <a:latin typeface="Bernard MT Condensed" panose="020508060609050204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165;p1">
            <a:extLst>
              <a:ext uri="{FF2B5EF4-FFF2-40B4-BE49-F238E27FC236}">
                <a16:creationId xmlns:a16="http://schemas.microsoft.com/office/drawing/2014/main" id="{CDE86E02-8595-2094-9255-93C248032720}"/>
              </a:ext>
            </a:extLst>
          </p:cNvPr>
          <p:cNvSpPr txBox="1"/>
          <p:nvPr/>
        </p:nvSpPr>
        <p:spPr>
          <a:xfrm>
            <a:off x="634893" y="3087730"/>
            <a:ext cx="367987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Masukkan Tajuk Kertas Kerja :</a:t>
            </a:r>
          </a:p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noProof="1">
                <a:solidFill>
                  <a:schemeClr val="bg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Kertas Kerja Cadangan Program XXX Kaedah Penyampaian Secara Terbuka dan Jarak Jauh (ODL)</a:t>
            </a:r>
          </a:p>
        </p:txBody>
      </p:sp>
    </p:spTree>
    <p:extLst>
      <p:ext uri="{BB962C8B-B14F-4D97-AF65-F5344CB8AC3E}">
        <p14:creationId xmlns:p14="http://schemas.microsoft.com/office/powerpoint/2010/main" val="52319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7373FDD0-A426-B7A7-0716-0AF7714D5123}"/>
              </a:ext>
            </a:extLst>
          </p:cNvPr>
          <p:cNvSpPr txBox="1">
            <a:spLocks/>
          </p:cNvSpPr>
          <p:nvPr/>
        </p:nvSpPr>
        <p:spPr>
          <a:xfrm>
            <a:off x="1979799" y="0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SYARAT KEMASUKAN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Google Shape;252;p9">
            <a:extLst>
              <a:ext uri="{FF2B5EF4-FFF2-40B4-BE49-F238E27FC236}">
                <a16:creationId xmlns:a16="http://schemas.microsoft.com/office/drawing/2014/main" id="{C48C39C5-3152-9910-C11B-168DAF97F5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659636"/>
              </p:ext>
            </p:extLst>
          </p:nvPr>
        </p:nvGraphicFramePr>
        <p:xfrm>
          <a:off x="503677" y="1100007"/>
          <a:ext cx="11184645" cy="55262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15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9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Am Universiti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331278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Khas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913778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Bahasa Inggeris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751578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i-FI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Kemasukan Kategori OKU (Sekiranya Berkaitan)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820566"/>
                  </a:ext>
                </a:extLst>
              </a:tr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bg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Syarat Kemasukan Melalui APEL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4019"/>
                  </a:ext>
                </a:extLst>
              </a:tr>
              <a:tr h="360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09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07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5;p5">
            <a:extLst>
              <a:ext uri="{FF2B5EF4-FFF2-40B4-BE49-F238E27FC236}">
                <a16:creationId xmlns:a16="http://schemas.microsoft.com/office/drawing/2014/main" id="{2F06D84F-1129-17DD-5789-A1EFE1AB9811}"/>
              </a:ext>
            </a:extLst>
          </p:cNvPr>
          <p:cNvSpPr txBox="1">
            <a:spLocks/>
          </p:cNvSpPr>
          <p:nvPr/>
        </p:nvSpPr>
        <p:spPr>
          <a:xfrm>
            <a:off x="1990209" y="461569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PERBANDINGAN PROGRAM AKADEMIK YANG DIPOHON DENGAN UNIVERSITI LAIN DALAM DAN LUAR NEGARA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9" name="Google Shape;259;p10">
            <a:extLst>
              <a:ext uri="{FF2B5EF4-FFF2-40B4-BE49-F238E27FC236}">
                <a16:creationId xmlns:a16="http://schemas.microsoft.com/office/drawing/2014/main" id="{E6D7DF9E-D225-297D-6B4D-943408A394DA}"/>
              </a:ext>
            </a:extLst>
          </p:cNvPr>
          <p:cNvGraphicFramePr/>
          <p:nvPr/>
        </p:nvGraphicFramePr>
        <p:xfrm>
          <a:off x="625230" y="2235075"/>
          <a:ext cx="10896210" cy="16077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5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43003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Akademik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nl-NL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Universiti Yang Menawarkan (Awam dan Swasta)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407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76982"/>
                  </a:ext>
                </a:extLst>
              </a:tr>
            </a:tbl>
          </a:graphicData>
        </a:graphic>
      </p:graphicFrame>
      <p:graphicFrame>
        <p:nvGraphicFramePr>
          <p:cNvPr id="10" name="Google Shape;259;p10">
            <a:extLst>
              <a:ext uri="{FF2B5EF4-FFF2-40B4-BE49-F238E27FC236}">
                <a16:creationId xmlns:a16="http://schemas.microsoft.com/office/drawing/2014/main" id="{D1298853-A509-280A-7447-D18A4BE98CF4}"/>
              </a:ext>
            </a:extLst>
          </p:cNvPr>
          <p:cNvGraphicFramePr/>
          <p:nvPr/>
        </p:nvGraphicFramePr>
        <p:xfrm>
          <a:off x="642000" y="4149649"/>
          <a:ext cx="10908000" cy="15840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636000">
                  <a:extLst>
                    <a:ext uri="{9D8B030D-6E8A-4147-A177-3AD203B41FA5}">
                      <a16:colId xmlns:a16="http://schemas.microsoft.com/office/drawing/2014/main" val="1660428895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3221699122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1747771644"/>
                    </a:ext>
                  </a:extLst>
                </a:gridCol>
              </a:tblGrid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Persamaan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Perbezaan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Kekuatan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5707299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449453"/>
                  </a:ext>
                </a:extLst>
              </a:tr>
              <a:tr h="39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51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60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72;p2">
            <a:extLst>
              <a:ext uri="{FF2B5EF4-FFF2-40B4-BE49-F238E27FC236}">
                <a16:creationId xmlns:a16="http://schemas.microsoft.com/office/drawing/2014/main" id="{C7BE4E84-EDE6-777A-4B78-37646901391C}"/>
              </a:ext>
            </a:extLst>
          </p:cNvPr>
          <p:cNvSpPr txBox="1">
            <a:spLocks/>
          </p:cNvSpPr>
          <p:nvPr/>
        </p:nvSpPr>
        <p:spPr>
          <a:xfrm>
            <a:off x="1932502" y="314731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KESIMPULAN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  <a:sym typeface="Lato"/>
            </a:endParaRPr>
          </a:p>
        </p:txBody>
      </p:sp>
      <p:sp>
        <p:nvSpPr>
          <p:cNvPr id="6" name="Google Shape;173;p2">
            <a:extLst>
              <a:ext uri="{FF2B5EF4-FFF2-40B4-BE49-F238E27FC236}">
                <a16:creationId xmlns:a16="http://schemas.microsoft.com/office/drawing/2014/main" id="{C50BDED9-6014-9B7A-050D-86430EB6EEF5}"/>
              </a:ext>
            </a:extLst>
          </p:cNvPr>
          <p:cNvSpPr txBox="1"/>
          <p:nvPr/>
        </p:nvSpPr>
        <p:spPr>
          <a:xfrm>
            <a:off x="729900" y="2090212"/>
            <a:ext cx="107322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s-MY" sz="2000" b="1" noProof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Jawatankuasa Tetap Senat Kurikulum dan Kualiti Akademik (JKTS KKA) dengan segala hormatnya dipohon untuk meluluskan Kertas Kerja Cadangan Program XXX (masukkan nama program) Kaedah Penyampaian Terbuka dan Jarak Jauh (ODL).</a:t>
            </a:r>
          </a:p>
        </p:txBody>
      </p:sp>
    </p:spTree>
    <p:extLst>
      <p:ext uri="{BB962C8B-B14F-4D97-AF65-F5344CB8AC3E}">
        <p14:creationId xmlns:p14="http://schemas.microsoft.com/office/powerpoint/2010/main" val="3246973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D419218-BD69-943B-242C-31D147972EBF}"/>
              </a:ext>
            </a:extLst>
          </p:cNvPr>
          <p:cNvSpPr txBox="1"/>
          <p:nvPr/>
        </p:nvSpPr>
        <p:spPr>
          <a:xfrm>
            <a:off x="7856574" y="5123077"/>
            <a:ext cx="3802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univteknologimalaysia</a:t>
            </a:r>
          </a:p>
        </p:txBody>
      </p:sp>
      <p:pic>
        <p:nvPicPr>
          <p:cNvPr id="31" name="Picture Placeholder 30" descr="A picture containing sky, outdoor, day&#10;&#10;Description automatically generated">
            <a:extLst>
              <a:ext uri="{FF2B5EF4-FFF2-40B4-BE49-F238E27FC236}">
                <a16:creationId xmlns:a16="http://schemas.microsoft.com/office/drawing/2014/main" id="{D2A24431-2B95-8E29-97E5-059984B56A6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D6A5AF-15C0-0B5F-9307-5BF4123922BD}"/>
              </a:ext>
            </a:extLst>
          </p:cNvPr>
          <p:cNvGrpSpPr/>
          <p:nvPr/>
        </p:nvGrpSpPr>
        <p:grpSpPr>
          <a:xfrm>
            <a:off x="7452157" y="5122534"/>
            <a:ext cx="280228" cy="281958"/>
            <a:chOff x="2163763" y="-1266825"/>
            <a:chExt cx="1028700" cy="1035050"/>
          </a:xfrm>
          <a:solidFill>
            <a:schemeClr val="bg1">
              <a:lumMod val="95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4AF8A880-2ADD-97D8-AC18-B6CD50E62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3763" y="-1266825"/>
              <a:ext cx="1028700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7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5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7 w 396"/>
                <a:gd name="T31" fmla="*/ 327 h 396"/>
                <a:gd name="T32" fmla="*/ 380 w 396"/>
                <a:gd name="T33" fmla="*/ 198 h 396"/>
                <a:gd name="T34" fmla="*/ 327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2" y="0"/>
                    <a:pt x="302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2" y="374"/>
                    <a:pt x="252" y="396"/>
                    <a:pt x="198" y="396"/>
                  </a:cubicBezTo>
                  <a:cubicBezTo>
                    <a:pt x="143" y="396"/>
                    <a:pt x="93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3" y="22"/>
                    <a:pt x="143" y="0"/>
                    <a:pt x="198" y="0"/>
                  </a:cubicBezTo>
                  <a:close/>
                  <a:moveTo>
                    <a:pt x="327" y="69"/>
                  </a:moveTo>
                  <a:cubicBezTo>
                    <a:pt x="294" y="36"/>
                    <a:pt x="248" y="15"/>
                    <a:pt x="198" y="15"/>
                  </a:cubicBezTo>
                  <a:cubicBezTo>
                    <a:pt x="147" y="15"/>
                    <a:pt x="102" y="36"/>
                    <a:pt x="69" y="69"/>
                  </a:cubicBezTo>
                  <a:cubicBezTo>
                    <a:pt x="36" y="102"/>
                    <a:pt x="15" y="147"/>
                    <a:pt x="15" y="198"/>
                  </a:cubicBezTo>
                  <a:cubicBezTo>
                    <a:pt x="15" y="248"/>
                    <a:pt x="36" y="294"/>
                    <a:pt x="69" y="327"/>
                  </a:cubicBezTo>
                  <a:cubicBezTo>
                    <a:pt x="102" y="360"/>
                    <a:pt x="147" y="380"/>
                    <a:pt x="198" y="380"/>
                  </a:cubicBezTo>
                  <a:cubicBezTo>
                    <a:pt x="248" y="380"/>
                    <a:pt x="294" y="360"/>
                    <a:pt x="327" y="327"/>
                  </a:cubicBezTo>
                  <a:cubicBezTo>
                    <a:pt x="360" y="294"/>
                    <a:pt x="380" y="248"/>
                    <a:pt x="380" y="198"/>
                  </a:cubicBezTo>
                  <a:cubicBezTo>
                    <a:pt x="380" y="147"/>
                    <a:pt x="360" y="102"/>
                    <a:pt x="327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FBCDCAB-47C1-6DDA-748E-C773F405C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-1014413"/>
              <a:ext cx="246063" cy="528638"/>
            </a:xfrm>
            <a:custGeom>
              <a:avLst/>
              <a:gdLst>
                <a:gd name="T0" fmla="*/ 63 w 95"/>
                <a:gd name="T1" fmla="*/ 60 h 202"/>
                <a:gd name="T2" fmla="*/ 63 w 95"/>
                <a:gd name="T3" fmla="*/ 44 h 202"/>
                <a:gd name="T4" fmla="*/ 72 w 95"/>
                <a:gd name="T5" fmla="*/ 34 h 202"/>
                <a:gd name="T6" fmla="*/ 94 w 95"/>
                <a:gd name="T7" fmla="*/ 34 h 202"/>
                <a:gd name="T8" fmla="*/ 94 w 95"/>
                <a:gd name="T9" fmla="*/ 0 h 202"/>
                <a:gd name="T10" fmla="*/ 63 w 95"/>
                <a:gd name="T11" fmla="*/ 0 h 202"/>
                <a:gd name="T12" fmla="*/ 21 w 95"/>
                <a:gd name="T13" fmla="*/ 42 h 202"/>
                <a:gd name="T14" fmla="*/ 21 w 95"/>
                <a:gd name="T15" fmla="*/ 60 h 202"/>
                <a:gd name="T16" fmla="*/ 0 w 95"/>
                <a:gd name="T17" fmla="*/ 60 h 202"/>
                <a:gd name="T18" fmla="*/ 0 w 95"/>
                <a:gd name="T19" fmla="*/ 85 h 202"/>
                <a:gd name="T20" fmla="*/ 0 w 95"/>
                <a:gd name="T21" fmla="*/ 101 h 202"/>
                <a:gd name="T22" fmla="*/ 21 w 95"/>
                <a:gd name="T23" fmla="*/ 101 h 202"/>
                <a:gd name="T24" fmla="*/ 21 w 95"/>
                <a:gd name="T25" fmla="*/ 202 h 202"/>
                <a:gd name="T26" fmla="*/ 61 w 95"/>
                <a:gd name="T27" fmla="*/ 202 h 202"/>
                <a:gd name="T28" fmla="*/ 61 w 95"/>
                <a:gd name="T29" fmla="*/ 101 h 202"/>
                <a:gd name="T30" fmla="*/ 91 w 95"/>
                <a:gd name="T31" fmla="*/ 101 h 202"/>
                <a:gd name="T32" fmla="*/ 92 w 95"/>
                <a:gd name="T33" fmla="*/ 85 h 202"/>
                <a:gd name="T34" fmla="*/ 95 w 95"/>
                <a:gd name="T35" fmla="*/ 60 h 202"/>
                <a:gd name="T36" fmla="*/ 63 w 95"/>
                <a:gd name="T37" fmla="*/ 6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202">
                  <a:moveTo>
                    <a:pt x="63" y="60"/>
                  </a:moveTo>
                  <a:cubicBezTo>
                    <a:pt x="63" y="44"/>
                    <a:pt x="63" y="44"/>
                    <a:pt x="63" y="44"/>
                  </a:cubicBezTo>
                  <a:cubicBezTo>
                    <a:pt x="63" y="36"/>
                    <a:pt x="68" y="34"/>
                    <a:pt x="72" y="34"/>
                  </a:cubicBezTo>
                  <a:cubicBezTo>
                    <a:pt x="75" y="34"/>
                    <a:pt x="94" y="34"/>
                    <a:pt x="94" y="3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28" y="0"/>
                    <a:pt x="21" y="25"/>
                    <a:pt x="21" y="42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21" y="147"/>
                    <a:pt x="21" y="202"/>
                    <a:pt x="21" y="202"/>
                  </a:cubicBezTo>
                  <a:cubicBezTo>
                    <a:pt x="61" y="202"/>
                    <a:pt x="61" y="202"/>
                    <a:pt x="61" y="202"/>
                  </a:cubicBezTo>
                  <a:cubicBezTo>
                    <a:pt x="61" y="202"/>
                    <a:pt x="61" y="146"/>
                    <a:pt x="61" y="101"/>
                  </a:cubicBezTo>
                  <a:cubicBezTo>
                    <a:pt x="91" y="101"/>
                    <a:pt x="91" y="101"/>
                    <a:pt x="91" y="101"/>
                  </a:cubicBezTo>
                  <a:cubicBezTo>
                    <a:pt x="92" y="85"/>
                    <a:pt x="92" y="85"/>
                    <a:pt x="92" y="85"/>
                  </a:cubicBezTo>
                  <a:cubicBezTo>
                    <a:pt x="95" y="60"/>
                    <a:pt x="95" y="60"/>
                    <a:pt x="95" y="60"/>
                  </a:cubicBezTo>
                  <a:lnTo>
                    <a:pt x="63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1D8CA6-9AB0-DEF7-3B7D-186DB2EFCC4B}"/>
              </a:ext>
            </a:extLst>
          </p:cNvPr>
          <p:cNvGrpSpPr/>
          <p:nvPr/>
        </p:nvGrpSpPr>
        <p:grpSpPr>
          <a:xfrm>
            <a:off x="7452157" y="5478588"/>
            <a:ext cx="279796" cy="281958"/>
            <a:chOff x="3470276" y="-1266825"/>
            <a:chExt cx="1027113" cy="1035050"/>
          </a:xfrm>
          <a:solidFill>
            <a:schemeClr val="bg1">
              <a:lumMod val="95000"/>
            </a:schemeClr>
          </a:solidFill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45578C5B-2A71-C774-25F5-D41E567EF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0276" y="-1266825"/>
              <a:ext cx="1027113" cy="1035050"/>
            </a:xfrm>
            <a:custGeom>
              <a:avLst/>
              <a:gdLst>
                <a:gd name="T0" fmla="*/ 198 w 396"/>
                <a:gd name="T1" fmla="*/ 0 h 396"/>
                <a:gd name="T2" fmla="*/ 338 w 396"/>
                <a:gd name="T3" fmla="*/ 58 h 396"/>
                <a:gd name="T4" fmla="*/ 396 w 396"/>
                <a:gd name="T5" fmla="*/ 198 h 396"/>
                <a:gd name="T6" fmla="*/ 338 w 396"/>
                <a:gd name="T7" fmla="*/ 338 h 396"/>
                <a:gd name="T8" fmla="*/ 198 w 396"/>
                <a:gd name="T9" fmla="*/ 396 h 396"/>
                <a:gd name="T10" fmla="*/ 58 w 396"/>
                <a:gd name="T11" fmla="*/ 338 h 396"/>
                <a:gd name="T12" fmla="*/ 0 w 396"/>
                <a:gd name="T13" fmla="*/ 198 h 396"/>
                <a:gd name="T14" fmla="*/ 58 w 396"/>
                <a:gd name="T15" fmla="*/ 58 h 396"/>
                <a:gd name="T16" fmla="*/ 198 w 396"/>
                <a:gd name="T17" fmla="*/ 0 h 396"/>
                <a:gd name="T18" fmla="*/ 328 w 396"/>
                <a:gd name="T19" fmla="*/ 69 h 396"/>
                <a:gd name="T20" fmla="*/ 198 w 396"/>
                <a:gd name="T21" fmla="*/ 15 h 396"/>
                <a:gd name="T22" fmla="*/ 69 w 396"/>
                <a:gd name="T23" fmla="*/ 69 h 396"/>
                <a:gd name="T24" fmla="*/ 16 w 396"/>
                <a:gd name="T25" fmla="*/ 198 h 396"/>
                <a:gd name="T26" fmla="*/ 69 w 396"/>
                <a:gd name="T27" fmla="*/ 327 h 396"/>
                <a:gd name="T28" fmla="*/ 198 w 396"/>
                <a:gd name="T29" fmla="*/ 380 h 396"/>
                <a:gd name="T30" fmla="*/ 328 w 396"/>
                <a:gd name="T31" fmla="*/ 327 h 396"/>
                <a:gd name="T32" fmla="*/ 381 w 396"/>
                <a:gd name="T33" fmla="*/ 198 h 396"/>
                <a:gd name="T34" fmla="*/ 328 w 396"/>
                <a:gd name="T35" fmla="*/ 69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6" h="396">
                  <a:moveTo>
                    <a:pt x="198" y="0"/>
                  </a:moveTo>
                  <a:cubicBezTo>
                    <a:pt x="253" y="0"/>
                    <a:pt x="303" y="22"/>
                    <a:pt x="338" y="58"/>
                  </a:cubicBezTo>
                  <a:cubicBezTo>
                    <a:pt x="374" y="93"/>
                    <a:pt x="396" y="143"/>
                    <a:pt x="396" y="198"/>
                  </a:cubicBezTo>
                  <a:cubicBezTo>
                    <a:pt x="396" y="252"/>
                    <a:pt x="374" y="302"/>
                    <a:pt x="338" y="338"/>
                  </a:cubicBezTo>
                  <a:cubicBezTo>
                    <a:pt x="303" y="374"/>
                    <a:pt x="253" y="396"/>
                    <a:pt x="198" y="396"/>
                  </a:cubicBezTo>
                  <a:cubicBezTo>
                    <a:pt x="144" y="396"/>
                    <a:pt x="94" y="374"/>
                    <a:pt x="58" y="338"/>
                  </a:cubicBezTo>
                  <a:cubicBezTo>
                    <a:pt x="22" y="302"/>
                    <a:pt x="0" y="252"/>
                    <a:pt x="0" y="198"/>
                  </a:cubicBezTo>
                  <a:cubicBezTo>
                    <a:pt x="0" y="143"/>
                    <a:pt x="22" y="93"/>
                    <a:pt x="58" y="58"/>
                  </a:cubicBezTo>
                  <a:cubicBezTo>
                    <a:pt x="94" y="22"/>
                    <a:pt x="144" y="0"/>
                    <a:pt x="198" y="0"/>
                  </a:cubicBezTo>
                  <a:close/>
                  <a:moveTo>
                    <a:pt x="328" y="69"/>
                  </a:moveTo>
                  <a:cubicBezTo>
                    <a:pt x="294" y="36"/>
                    <a:pt x="249" y="15"/>
                    <a:pt x="198" y="15"/>
                  </a:cubicBezTo>
                  <a:cubicBezTo>
                    <a:pt x="148" y="15"/>
                    <a:pt x="102" y="36"/>
                    <a:pt x="69" y="69"/>
                  </a:cubicBezTo>
                  <a:cubicBezTo>
                    <a:pt x="36" y="102"/>
                    <a:pt x="16" y="147"/>
                    <a:pt x="16" y="198"/>
                  </a:cubicBezTo>
                  <a:cubicBezTo>
                    <a:pt x="16" y="248"/>
                    <a:pt x="36" y="294"/>
                    <a:pt x="69" y="327"/>
                  </a:cubicBezTo>
                  <a:cubicBezTo>
                    <a:pt x="102" y="360"/>
                    <a:pt x="148" y="380"/>
                    <a:pt x="198" y="380"/>
                  </a:cubicBezTo>
                  <a:cubicBezTo>
                    <a:pt x="249" y="380"/>
                    <a:pt x="294" y="360"/>
                    <a:pt x="328" y="327"/>
                  </a:cubicBezTo>
                  <a:cubicBezTo>
                    <a:pt x="361" y="294"/>
                    <a:pt x="381" y="248"/>
                    <a:pt x="381" y="198"/>
                  </a:cubicBezTo>
                  <a:cubicBezTo>
                    <a:pt x="381" y="147"/>
                    <a:pt x="361" y="102"/>
                    <a:pt x="328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F6041DDD-371F-F315-E75D-BC93BF274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451" y="-1011238"/>
              <a:ext cx="515938" cy="520700"/>
            </a:xfrm>
            <a:custGeom>
              <a:avLst/>
              <a:gdLst>
                <a:gd name="T0" fmla="*/ 49 w 199"/>
                <a:gd name="T1" fmla="*/ 100 h 199"/>
                <a:gd name="T2" fmla="*/ 99 w 199"/>
                <a:gd name="T3" fmla="*/ 49 h 199"/>
                <a:gd name="T4" fmla="*/ 150 w 199"/>
                <a:gd name="T5" fmla="*/ 100 h 199"/>
                <a:gd name="T6" fmla="*/ 99 w 199"/>
                <a:gd name="T7" fmla="*/ 150 h 199"/>
                <a:gd name="T8" fmla="*/ 49 w 199"/>
                <a:gd name="T9" fmla="*/ 100 h 199"/>
                <a:gd name="T10" fmla="*/ 152 w 199"/>
                <a:gd name="T11" fmla="*/ 0 h 199"/>
                <a:gd name="T12" fmla="*/ 47 w 199"/>
                <a:gd name="T13" fmla="*/ 0 h 199"/>
                <a:gd name="T14" fmla="*/ 0 w 199"/>
                <a:gd name="T15" fmla="*/ 47 h 199"/>
                <a:gd name="T16" fmla="*/ 0 w 199"/>
                <a:gd name="T17" fmla="*/ 152 h 199"/>
                <a:gd name="T18" fmla="*/ 47 w 199"/>
                <a:gd name="T19" fmla="*/ 199 h 199"/>
                <a:gd name="T20" fmla="*/ 152 w 199"/>
                <a:gd name="T21" fmla="*/ 199 h 199"/>
                <a:gd name="T22" fmla="*/ 199 w 199"/>
                <a:gd name="T23" fmla="*/ 152 h 199"/>
                <a:gd name="T24" fmla="*/ 199 w 199"/>
                <a:gd name="T25" fmla="*/ 47 h 199"/>
                <a:gd name="T26" fmla="*/ 152 w 199"/>
                <a:gd name="T27" fmla="*/ 0 h 199"/>
                <a:gd name="T28" fmla="*/ 47 w 199"/>
                <a:gd name="T29" fmla="*/ 12 h 199"/>
                <a:gd name="T30" fmla="*/ 152 w 199"/>
                <a:gd name="T31" fmla="*/ 12 h 199"/>
                <a:gd name="T32" fmla="*/ 187 w 199"/>
                <a:gd name="T33" fmla="*/ 47 h 199"/>
                <a:gd name="T34" fmla="*/ 187 w 199"/>
                <a:gd name="T35" fmla="*/ 152 h 199"/>
                <a:gd name="T36" fmla="*/ 152 w 199"/>
                <a:gd name="T37" fmla="*/ 187 h 199"/>
                <a:gd name="T38" fmla="*/ 47 w 199"/>
                <a:gd name="T39" fmla="*/ 187 h 199"/>
                <a:gd name="T40" fmla="*/ 12 w 199"/>
                <a:gd name="T41" fmla="*/ 152 h 199"/>
                <a:gd name="T42" fmla="*/ 12 w 199"/>
                <a:gd name="T43" fmla="*/ 47 h 199"/>
                <a:gd name="T44" fmla="*/ 47 w 199"/>
                <a:gd name="T45" fmla="*/ 12 h 199"/>
                <a:gd name="T46" fmla="*/ 162 w 199"/>
                <a:gd name="T47" fmla="*/ 27 h 199"/>
                <a:gd name="T48" fmla="*/ 152 w 199"/>
                <a:gd name="T49" fmla="*/ 37 h 199"/>
                <a:gd name="T50" fmla="*/ 162 w 199"/>
                <a:gd name="T51" fmla="*/ 48 h 199"/>
                <a:gd name="T52" fmla="*/ 173 w 199"/>
                <a:gd name="T53" fmla="*/ 37 h 199"/>
                <a:gd name="T54" fmla="*/ 162 w 199"/>
                <a:gd name="T55" fmla="*/ 27 h 199"/>
                <a:gd name="T56" fmla="*/ 163 w 199"/>
                <a:gd name="T57" fmla="*/ 100 h 199"/>
                <a:gd name="T58" fmla="*/ 99 w 199"/>
                <a:gd name="T59" fmla="*/ 36 h 199"/>
                <a:gd name="T60" fmla="*/ 35 w 199"/>
                <a:gd name="T61" fmla="*/ 100 h 199"/>
                <a:gd name="T62" fmla="*/ 99 w 199"/>
                <a:gd name="T63" fmla="*/ 164 h 199"/>
                <a:gd name="T64" fmla="*/ 163 w 199"/>
                <a:gd name="T65" fmla="*/ 10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9" h="199">
                  <a:moveTo>
                    <a:pt x="49" y="100"/>
                  </a:moveTo>
                  <a:cubicBezTo>
                    <a:pt x="49" y="72"/>
                    <a:pt x="71" y="49"/>
                    <a:pt x="99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99" y="150"/>
                  </a:cubicBezTo>
                  <a:cubicBezTo>
                    <a:pt x="71" y="150"/>
                    <a:pt x="49" y="128"/>
                    <a:pt x="49" y="100"/>
                  </a:cubicBezTo>
                  <a:close/>
                  <a:moveTo>
                    <a:pt x="152" y="0"/>
                  </a:moveTo>
                  <a:cubicBezTo>
                    <a:pt x="47" y="0"/>
                    <a:pt x="47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78"/>
                    <a:pt x="21" y="199"/>
                    <a:pt x="47" y="199"/>
                  </a:cubicBezTo>
                  <a:cubicBezTo>
                    <a:pt x="152" y="199"/>
                    <a:pt x="152" y="199"/>
                    <a:pt x="152" y="199"/>
                  </a:cubicBezTo>
                  <a:cubicBezTo>
                    <a:pt x="178" y="199"/>
                    <a:pt x="199" y="178"/>
                    <a:pt x="199" y="152"/>
                  </a:cubicBezTo>
                  <a:cubicBezTo>
                    <a:pt x="199" y="47"/>
                    <a:pt x="199" y="47"/>
                    <a:pt x="199" y="47"/>
                  </a:cubicBezTo>
                  <a:cubicBezTo>
                    <a:pt x="199" y="21"/>
                    <a:pt x="178" y="0"/>
                    <a:pt x="152" y="0"/>
                  </a:cubicBezTo>
                  <a:close/>
                  <a:moveTo>
                    <a:pt x="47" y="12"/>
                  </a:moveTo>
                  <a:cubicBezTo>
                    <a:pt x="152" y="12"/>
                    <a:pt x="152" y="12"/>
                    <a:pt x="152" y="12"/>
                  </a:cubicBezTo>
                  <a:cubicBezTo>
                    <a:pt x="171" y="12"/>
                    <a:pt x="187" y="28"/>
                    <a:pt x="187" y="47"/>
                  </a:cubicBezTo>
                  <a:cubicBezTo>
                    <a:pt x="187" y="152"/>
                    <a:pt x="187" y="152"/>
                    <a:pt x="187" y="152"/>
                  </a:cubicBezTo>
                  <a:cubicBezTo>
                    <a:pt x="187" y="171"/>
                    <a:pt x="171" y="187"/>
                    <a:pt x="152" y="187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28" y="187"/>
                    <a:pt x="12" y="171"/>
                    <a:pt x="12" y="152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lose/>
                  <a:moveTo>
                    <a:pt x="162" y="27"/>
                  </a:moveTo>
                  <a:cubicBezTo>
                    <a:pt x="156" y="27"/>
                    <a:pt x="152" y="32"/>
                    <a:pt x="152" y="37"/>
                  </a:cubicBezTo>
                  <a:cubicBezTo>
                    <a:pt x="152" y="43"/>
                    <a:pt x="156" y="48"/>
                    <a:pt x="162" y="48"/>
                  </a:cubicBezTo>
                  <a:cubicBezTo>
                    <a:pt x="168" y="48"/>
                    <a:pt x="173" y="43"/>
                    <a:pt x="173" y="37"/>
                  </a:cubicBezTo>
                  <a:cubicBezTo>
                    <a:pt x="173" y="32"/>
                    <a:pt x="168" y="27"/>
                    <a:pt x="162" y="27"/>
                  </a:cubicBezTo>
                  <a:close/>
                  <a:moveTo>
                    <a:pt x="163" y="100"/>
                  </a:moveTo>
                  <a:cubicBezTo>
                    <a:pt x="163" y="64"/>
                    <a:pt x="135" y="36"/>
                    <a:pt x="99" y="36"/>
                  </a:cubicBezTo>
                  <a:cubicBezTo>
                    <a:pt x="64" y="36"/>
                    <a:pt x="35" y="64"/>
                    <a:pt x="35" y="100"/>
                  </a:cubicBezTo>
                  <a:cubicBezTo>
                    <a:pt x="35" y="135"/>
                    <a:pt x="64" y="164"/>
                    <a:pt x="99" y="164"/>
                  </a:cubicBezTo>
                  <a:cubicBezTo>
                    <a:pt x="135" y="164"/>
                    <a:pt x="163" y="135"/>
                    <a:pt x="163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8C7C9BB0-4670-886B-08A3-2C4B67C115DA}"/>
              </a:ext>
            </a:extLst>
          </p:cNvPr>
          <p:cNvSpPr>
            <a:spLocks noEditPoints="1"/>
          </p:cNvSpPr>
          <p:nvPr/>
        </p:nvSpPr>
        <p:spPr bwMode="auto">
          <a:xfrm>
            <a:off x="7451098" y="4761807"/>
            <a:ext cx="281959" cy="281958"/>
          </a:xfrm>
          <a:custGeom>
            <a:avLst/>
            <a:gdLst>
              <a:gd name="T0" fmla="*/ 341 w 2328"/>
              <a:gd name="T1" fmla="*/ 341 h 2328"/>
              <a:gd name="T2" fmla="*/ 341 w 2328"/>
              <a:gd name="T3" fmla="*/ 1987 h 2328"/>
              <a:gd name="T4" fmla="*/ 1987 w 2328"/>
              <a:gd name="T5" fmla="*/ 1987 h 2328"/>
              <a:gd name="T6" fmla="*/ 1987 w 2328"/>
              <a:gd name="T7" fmla="*/ 341 h 2328"/>
              <a:gd name="T8" fmla="*/ 2040 w 2328"/>
              <a:gd name="T9" fmla="*/ 637 h 2328"/>
              <a:gd name="T10" fmla="*/ 1640 w 2328"/>
              <a:gd name="T11" fmla="*/ 423 h 2328"/>
              <a:gd name="T12" fmla="*/ 1341 w 2328"/>
              <a:gd name="T13" fmla="*/ 157 h 2328"/>
              <a:gd name="T14" fmla="*/ 2040 w 2328"/>
              <a:gd name="T15" fmla="*/ 637 h 2328"/>
              <a:gd name="T16" fmla="*/ 1700 w 2328"/>
              <a:gd name="T17" fmla="*/ 1672 h 2328"/>
              <a:gd name="T18" fmla="*/ 2185 w 2328"/>
              <a:gd name="T19" fmla="*/ 1199 h 2328"/>
              <a:gd name="T20" fmla="*/ 1204 w 2328"/>
              <a:gd name="T21" fmla="*/ 2185 h 2328"/>
              <a:gd name="T22" fmla="*/ 1200 w 2328"/>
              <a:gd name="T23" fmla="*/ 1935 h 2328"/>
              <a:gd name="T24" fmla="*/ 1552 w 2328"/>
              <a:gd name="T25" fmla="*/ 1787 h 2328"/>
              <a:gd name="T26" fmla="*/ 775 w 2328"/>
              <a:gd name="T27" fmla="*/ 1787 h 2328"/>
              <a:gd name="T28" fmla="*/ 1128 w 2328"/>
              <a:gd name="T29" fmla="*/ 1935 h 2328"/>
              <a:gd name="T30" fmla="*/ 1124 w 2328"/>
              <a:gd name="T31" fmla="*/ 2185 h 2328"/>
              <a:gd name="T32" fmla="*/ 229 w 2328"/>
              <a:gd name="T33" fmla="*/ 751 h 2328"/>
              <a:gd name="T34" fmla="*/ 532 w 2328"/>
              <a:gd name="T35" fmla="*/ 991 h 2328"/>
              <a:gd name="T36" fmla="*/ 143 w 2328"/>
              <a:gd name="T37" fmla="*/ 1129 h 2328"/>
              <a:gd name="T38" fmla="*/ 1124 w 2328"/>
              <a:gd name="T39" fmla="*/ 143 h 2328"/>
              <a:gd name="T40" fmla="*/ 1128 w 2328"/>
              <a:gd name="T41" fmla="*/ 518 h 2328"/>
              <a:gd name="T42" fmla="*/ 1124 w 2328"/>
              <a:gd name="T43" fmla="*/ 143 h 2328"/>
              <a:gd name="T44" fmla="*/ 1478 w 2328"/>
              <a:gd name="T45" fmla="*/ 533 h 2328"/>
              <a:gd name="T46" fmla="*/ 1200 w 2328"/>
              <a:gd name="T47" fmla="*/ 143 h 2328"/>
              <a:gd name="T48" fmla="*/ 1513 w 2328"/>
              <a:gd name="T49" fmla="*/ 478 h 2328"/>
              <a:gd name="T50" fmla="*/ 1467 w 2328"/>
              <a:gd name="T51" fmla="*/ 624 h 2328"/>
              <a:gd name="T52" fmla="*/ 1661 w 2328"/>
              <a:gd name="T53" fmla="*/ 772 h 2328"/>
              <a:gd name="T54" fmla="*/ 1200 w 2328"/>
              <a:gd name="T55" fmla="*/ 1129 h 2328"/>
              <a:gd name="T56" fmla="*/ 1720 w 2328"/>
              <a:gd name="T57" fmla="*/ 598 h 2328"/>
              <a:gd name="T58" fmla="*/ 1560 w 2328"/>
              <a:gd name="T59" fmla="*/ 598 h 2328"/>
              <a:gd name="T60" fmla="*/ 1720 w 2328"/>
              <a:gd name="T61" fmla="*/ 598 h 2328"/>
              <a:gd name="T62" fmla="*/ 1128 w 2328"/>
              <a:gd name="T63" fmla="*/ 1129 h 2328"/>
              <a:gd name="T64" fmla="*/ 611 w 2328"/>
              <a:gd name="T65" fmla="*/ 997 h 2328"/>
              <a:gd name="T66" fmla="*/ 1128 w 2328"/>
              <a:gd name="T67" fmla="*/ 610 h 2328"/>
              <a:gd name="T68" fmla="*/ 560 w 2328"/>
              <a:gd name="T69" fmla="*/ 1244 h 2328"/>
              <a:gd name="T70" fmla="*/ 560 w 2328"/>
              <a:gd name="T71" fmla="*/ 1084 h 2328"/>
              <a:gd name="T72" fmla="*/ 143 w 2328"/>
              <a:gd name="T73" fmla="*/ 1199 h 2328"/>
              <a:gd name="T74" fmla="*/ 532 w 2328"/>
              <a:gd name="T75" fmla="*/ 1337 h 2328"/>
              <a:gd name="T76" fmla="*/ 229 w 2328"/>
              <a:gd name="T77" fmla="*/ 1577 h 2328"/>
              <a:gd name="T78" fmla="*/ 611 w 2328"/>
              <a:gd name="T79" fmla="*/ 1331 h 2328"/>
              <a:gd name="T80" fmla="*/ 1128 w 2328"/>
              <a:gd name="T81" fmla="*/ 1199 h 2328"/>
              <a:gd name="T82" fmla="*/ 996 w 2328"/>
              <a:gd name="T83" fmla="*/ 1713 h 2328"/>
              <a:gd name="T84" fmla="*/ 611 w 2328"/>
              <a:gd name="T85" fmla="*/ 1331 h 2328"/>
              <a:gd name="T86" fmla="*/ 1164 w 2328"/>
              <a:gd name="T87" fmla="*/ 1844 h 2328"/>
              <a:gd name="T88" fmla="*/ 1164 w 2328"/>
              <a:gd name="T89" fmla="*/ 1684 h 2328"/>
              <a:gd name="T90" fmla="*/ 1331 w 2328"/>
              <a:gd name="T91" fmla="*/ 1713 h 2328"/>
              <a:gd name="T92" fmla="*/ 1200 w 2328"/>
              <a:gd name="T93" fmla="*/ 1199 h 2328"/>
              <a:gd name="T94" fmla="*/ 1606 w 2328"/>
              <a:gd name="T95" fmla="*/ 1687 h 2328"/>
              <a:gd name="T96" fmla="*/ 1807 w 2328"/>
              <a:gd name="T97" fmla="*/ 1129 h 2328"/>
              <a:gd name="T98" fmla="*/ 1798 w 2328"/>
              <a:gd name="T99" fmla="*/ 674 h 2328"/>
              <a:gd name="T100" fmla="*/ 2185 w 2328"/>
              <a:gd name="T101" fmla="*/ 1129 h 2328"/>
              <a:gd name="T102" fmla="*/ 441 w 2328"/>
              <a:gd name="T103" fmla="*/ 441 h 2328"/>
              <a:gd name="T104" fmla="*/ 688 w 2328"/>
              <a:gd name="T105" fmla="*/ 534 h 2328"/>
              <a:gd name="T106" fmla="*/ 288 w 2328"/>
              <a:gd name="T107" fmla="*/ 637 h 2328"/>
              <a:gd name="T108" fmla="*/ 288 w 2328"/>
              <a:gd name="T109" fmla="*/ 1690 h 2328"/>
              <a:gd name="T110" fmla="*/ 688 w 2328"/>
              <a:gd name="T111" fmla="*/ 1794 h 2328"/>
              <a:gd name="T112" fmla="*/ 441 w 2328"/>
              <a:gd name="T113" fmla="*/ 1886 h 2328"/>
              <a:gd name="T114" fmla="*/ 1886 w 2328"/>
              <a:gd name="T115" fmla="*/ 1886 h 2328"/>
              <a:gd name="T116" fmla="*/ 1640 w 2328"/>
              <a:gd name="T117" fmla="*/ 1794 h 2328"/>
              <a:gd name="T118" fmla="*/ 2040 w 2328"/>
              <a:gd name="T119" fmla="*/ 169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28" h="2328">
                <a:moveTo>
                  <a:pt x="1164" y="0"/>
                </a:moveTo>
                <a:cubicBezTo>
                  <a:pt x="853" y="0"/>
                  <a:pt x="561" y="121"/>
                  <a:pt x="341" y="341"/>
                </a:cubicBezTo>
                <a:cubicBezTo>
                  <a:pt x="121" y="560"/>
                  <a:pt x="0" y="853"/>
                  <a:pt x="0" y="1164"/>
                </a:cubicBezTo>
                <a:cubicBezTo>
                  <a:pt x="0" y="1475"/>
                  <a:pt x="121" y="1767"/>
                  <a:pt x="341" y="1987"/>
                </a:cubicBezTo>
                <a:cubicBezTo>
                  <a:pt x="561" y="2207"/>
                  <a:pt x="853" y="2328"/>
                  <a:pt x="1164" y="2328"/>
                </a:cubicBezTo>
                <a:cubicBezTo>
                  <a:pt x="1475" y="2328"/>
                  <a:pt x="1767" y="2207"/>
                  <a:pt x="1987" y="1987"/>
                </a:cubicBezTo>
                <a:cubicBezTo>
                  <a:pt x="2207" y="1767"/>
                  <a:pt x="2328" y="1475"/>
                  <a:pt x="2328" y="1164"/>
                </a:cubicBezTo>
                <a:cubicBezTo>
                  <a:pt x="2328" y="853"/>
                  <a:pt x="2207" y="560"/>
                  <a:pt x="1987" y="341"/>
                </a:cubicBezTo>
                <a:cubicBezTo>
                  <a:pt x="1767" y="121"/>
                  <a:pt x="1475" y="0"/>
                  <a:pt x="1164" y="0"/>
                </a:cubicBezTo>
                <a:close/>
                <a:moveTo>
                  <a:pt x="2040" y="637"/>
                </a:moveTo>
                <a:cubicBezTo>
                  <a:pt x="1966" y="617"/>
                  <a:pt x="1890" y="598"/>
                  <a:pt x="1815" y="583"/>
                </a:cubicBezTo>
                <a:cubicBezTo>
                  <a:pt x="1807" y="493"/>
                  <a:pt x="1732" y="423"/>
                  <a:pt x="1640" y="423"/>
                </a:cubicBezTo>
                <a:cubicBezTo>
                  <a:pt x="1619" y="423"/>
                  <a:pt x="1598" y="427"/>
                  <a:pt x="1579" y="434"/>
                </a:cubicBezTo>
                <a:cubicBezTo>
                  <a:pt x="1512" y="335"/>
                  <a:pt x="1433" y="243"/>
                  <a:pt x="1341" y="157"/>
                </a:cubicBezTo>
                <a:cubicBezTo>
                  <a:pt x="1547" y="193"/>
                  <a:pt x="1736" y="291"/>
                  <a:pt x="1886" y="441"/>
                </a:cubicBezTo>
                <a:cubicBezTo>
                  <a:pt x="1946" y="501"/>
                  <a:pt x="1998" y="567"/>
                  <a:pt x="2040" y="637"/>
                </a:cubicBezTo>
                <a:close/>
                <a:moveTo>
                  <a:pt x="2099" y="1577"/>
                </a:moveTo>
                <a:cubicBezTo>
                  <a:pt x="1968" y="1617"/>
                  <a:pt x="1835" y="1649"/>
                  <a:pt x="1700" y="1672"/>
                </a:cubicBezTo>
                <a:cubicBezTo>
                  <a:pt x="1767" y="1520"/>
                  <a:pt x="1802" y="1362"/>
                  <a:pt x="1807" y="1199"/>
                </a:cubicBezTo>
                <a:cubicBezTo>
                  <a:pt x="2185" y="1199"/>
                  <a:pt x="2185" y="1199"/>
                  <a:pt x="2185" y="1199"/>
                </a:cubicBezTo>
                <a:cubicBezTo>
                  <a:pt x="2181" y="1331"/>
                  <a:pt x="2151" y="1459"/>
                  <a:pt x="2099" y="1577"/>
                </a:cubicBezTo>
                <a:close/>
                <a:moveTo>
                  <a:pt x="1204" y="2185"/>
                </a:moveTo>
                <a:cubicBezTo>
                  <a:pt x="1202" y="2185"/>
                  <a:pt x="1201" y="2185"/>
                  <a:pt x="1200" y="2185"/>
                </a:cubicBezTo>
                <a:cubicBezTo>
                  <a:pt x="1200" y="1935"/>
                  <a:pt x="1200" y="1935"/>
                  <a:pt x="1200" y="1935"/>
                </a:cubicBezTo>
                <a:cubicBezTo>
                  <a:pt x="1265" y="1921"/>
                  <a:pt x="1318" y="1870"/>
                  <a:pt x="1334" y="1805"/>
                </a:cubicBezTo>
                <a:cubicBezTo>
                  <a:pt x="1407" y="1802"/>
                  <a:pt x="1480" y="1795"/>
                  <a:pt x="1552" y="1787"/>
                </a:cubicBezTo>
                <a:cubicBezTo>
                  <a:pt x="1465" y="1934"/>
                  <a:pt x="1348" y="2067"/>
                  <a:pt x="1204" y="2185"/>
                </a:cubicBezTo>
                <a:close/>
                <a:moveTo>
                  <a:pt x="775" y="1787"/>
                </a:moveTo>
                <a:cubicBezTo>
                  <a:pt x="848" y="1795"/>
                  <a:pt x="921" y="1802"/>
                  <a:pt x="994" y="1805"/>
                </a:cubicBezTo>
                <a:cubicBezTo>
                  <a:pt x="1010" y="1870"/>
                  <a:pt x="1062" y="1921"/>
                  <a:pt x="1128" y="1935"/>
                </a:cubicBezTo>
                <a:cubicBezTo>
                  <a:pt x="1128" y="2185"/>
                  <a:pt x="1128" y="2185"/>
                  <a:pt x="1128" y="2185"/>
                </a:cubicBezTo>
                <a:cubicBezTo>
                  <a:pt x="1127" y="2185"/>
                  <a:pt x="1125" y="2185"/>
                  <a:pt x="1124" y="2185"/>
                </a:cubicBezTo>
                <a:cubicBezTo>
                  <a:pt x="980" y="2067"/>
                  <a:pt x="863" y="1934"/>
                  <a:pt x="775" y="1787"/>
                </a:cubicBezTo>
                <a:close/>
                <a:moveTo>
                  <a:pt x="229" y="751"/>
                </a:moveTo>
                <a:cubicBezTo>
                  <a:pt x="360" y="710"/>
                  <a:pt x="493" y="678"/>
                  <a:pt x="627" y="655"/>
                </a:cubicBezTo>
                <a:cubicBezTo>
                  <a:pt x="580" y="764"/>
                  <a:pt x="548" y="876"/>
                  <a:pt x="532" y="991"/>
                </a:cubicBezTo>
                <a:cubicBezTo>
                  <a:pt x="460" y="1002"/>
                  <a:pt x="403" y="1058"/>
                  <a:pt x="388" y="1129"/>
                </a:cubicBezTo>
                <a:cubicBezTo>
                  <a:pt x="143" y="1129"/>
                  <a:pt x="143" y="1129"/>
                  <a:pt x="143" y="1129"/>
                </a:cubicBezTo>
                <a:cubicBezTo>
                  <a:pt x="147" y="996"/>
                  <a:pt x="177" y="869"/>
                  <a:pt x="229" y="751"/>
                </a:cubicBezTo>
                <a:close/>
                <a:moveTo>
                  <a:pt x="1124" y="143"/>
                </a:moveTo>
                <a:cubicBezTo>
                  <a:pt x="1125" y="143"/>
                  <a:pt x="1127" y="143"/>
                  <a:pt x="1128" y="143"/>
                </a:cubicBezTo>
                <a:cubicBezTo>
                  <a:pt x="1128" y="518"/>
                  <a:pt x="1128" y="518"/>
                  <a:pt x="1128" y="518"/>
                </a:cubicBezTo>
                <a:cubicBezTo>
                  <a:pt x="1010" y="519"/>
                  <a:pt x="892" y="527"/>
                  <a:pt x="775" y="541"/>
                </a:cubicBezTo>
                <a:cubicBezTo>
                  <a:pt x="863" y="394"/>
                  <a:pt x="980" y="260"/>
                  <a:pt x="1124" y="143"/>
                </a:cubicBezTo>
                <a:close/>
                <a:moveTo>
                  <a:pt x="1513" y="478"/>
                </a:moveTo>
                <a:cubicBezTo>
                  <a:pt x="1498" y="494"/>
                  <a:pt x="1486" y="512"/>
                  <a:pt x="1478" y="533"/>
                </a:cubicBezTo>
                <a:cubicBezTo>
                  <a:pt x="1386" y="524"/>
                  <a:pt x="1293" y="519"/>
                  <a:pt x="1200" y="518"/>
                </a:cubicBezTo>
                <a:cubicBezTo>
                  <a:pt x="1200" y="143"/>
                  <a:pt x="1200" y="143"/>
                  <a:pt x="1200" y="143"/>
                </a:cubicBezTo>
                <a:cubicBezTo>
                  <a:pt x="1201" y="143"/>
                  <a:pt x="1202" y="143"/>
                  <a:pt x="1204" y="143"/>
                </a:cubicBezTo>
                <a:cubicBezTo>
                  <a:pt x="1327" y="243"/>
                  <a:pt x="1431" y="356"/>
                  <a:pt x="1513" y="478"/>
                </a:cubicBezTo>
                <a:close/>
                <a:moveTo>
                  <a:pt x="1200" y="610"/>
                </a:moveTo>
                <a:cubicBezTo>
                  <a:pt x="1289" y="611"/>
                  <a:pt x="1379" y="616"/>
                  <a:pt x="1467" y="624"/>
                </a:cubicBezTo>
                <a:cubicBezTo>
                  <a:pt x="1480" y="708"/>
                  <a:pt x="1553" y="773"/>
                  <a:pt x="1640" y="773"/>
                </a:cubicBezTo>
                <a:cubicBezTo>
                  <a:pt x="1647" y="773"/>
                  <a:pt x="1654" y="772"/>
                  <a:pt x="1661" y="772"/>
                </a:cubicBezTo>
                <a:cubicBezTo>
                  <a:pt x="1702" y="887"/>
                  <a:pt x="1724" y="1007"/>
                  <a:pt x="1728" y="1129"/>
                </a:cubicBezTo>
                <a:cubicBezTo>
                  <a:pt x="1200" y="1129"/>
                  <a:pt x="1200" y="1129"/>
                  <a:pt x="1200" y="1129"/>
                </a:cubicBezTo>
                <a:lnTo>
                  <a:pt x="1200" y="610"/>
                </a:lnTo>
                <a:close/>
                <a:moveTo>
                  <a:pt x="1720" y="598"/>
                </a:moveTo>
                <a:cubicBezTo>
                  <a:pt x="1720" y="642"/>
                  <a:pt x="1684" y="678"/>
                  <a:pt x="1640" y="678"/>
                </a:cubicBezTo>
                <a:cubicBezTo>
                  <a:pt x="1596" y="678"/>
                  <a:pt x="1560" y="642"/>
                  <a:pt x="1560" y="598"/>
                </a:cubicBezTo>
                <a:cubicBezTo>
                  <a:pt x="1560" y="554"/>
                  <a:pt x="1596" y="518"/>
                  <a:pt x="1640" y="518"/>
                </a:cubicBezTo>
                <a:cubicBezTo>
                  <a:pt x="1684" y="518"/>
                  <a:pt x="1720" y="554"/>
                  <a:pt x="1720" y="598"/>
                </a:cubicBezTo>
                <a:close/>
                <a:moveTo>
                  <a:pt x="1128" y="610"/>
                </a:moveTo>
                <a:cubicBezTo>
                  <a:pt x="1128" y="1129"/>
                  <a:pt x="1128" y="1129"/>
                  <a:pt x="1128" y="1129"/>
                </a:cubicBezTo>
                <a:cubicBezTo>
                  <a:pt x="731" y="1129"/>
                  <a:pt x="731" y="1129"/>
                  <a:pt x="731" y="1129"/>
                </a:cubicBezTo>
                <a:cubicBezTo>
                  <a:pt x="719" y="1066"/>
                  <a:pt x="672" y="1015"/>
                  <a:pt x="611" y="997"/>
                </a:cubicBezTo>
                <a:cubicBezTo>
                  <a:pt x="629" y="874"/>
                  <a:pt x="666" y="755"/>
                  <a:pt x="722" y="641"/>
                </a:cubicBezTo>
                <a:cubicBezTo>
                  <a:pt x="856" y="622"/>
                  <a:pt x="992" y="612"/>
                  <a:pt x="1128" y="610"/>
                </a:cubicBezTo>
                <a:close/>
                <a:moveTo>
                  <a:pt x="640" y="1164"/>
                </a:moveTo>
                <a:cubicBezTo>
                  <a:pt x="640" y="1208"/>
                  <a:pt x="604" y="1244"/>
                  <a:pt x="560" y="1244"/>
                </a:cubicBezTo>
                <a:cubicBezTo>
                  <a:pt x="516" y="1244"/>
                  <a:pt x="480" y="1208"/>
                  <a:pt x="480" y="1164"/>
                </a:cubicBezTo>
                <a:cubicBezTo>
                  <a:pt x="480" y="1120"/>
                  <a:pt x="516" y="1084"/>
                  <a:pt x="560" y="1084"/>
                </a:cubicBezTo>
                <a:cubicBezTo>
                  <a:pt x="604" y="1084"/>
                  <a:pt x="640" y="1120"/>
                  <a:pt x="640" y="1164"/>
                </a:cubicBezTo>
                <a:close/>
                <a:moveTo>
                  <a:pt x="143" y="1199"/>
                </a:moveTo>
                <a:cubicBezTo>
                  <a:pt x="388" y="1199"/>
                  <a:pt x="388" y="1199"/>
                  <a:pt x="388" y="1199"/>
                </a:cubicBezTo>
                <a:cubicBezTo>
                  <a:pt x="403" y="1270"/>
                  <a:pt x="460" y="1325"/>
                  <a:pt x="532" y="1337"/>
                </a:cubicBezTo>
                <a:cubicBezTo>
                  <a:pt x="548" y="1451"/>
                  <a:pt x="580" y="1563"/>
                  <a:pt x="627" y="1672"/>
                </a:cubicBezTo>
                <a:cubicBezTo>
                  <a:pt x="493" y="1649"/>
                  <a:pt x="360" y="1617"/>
                  <a:pt x="229" y="1577"/>
                </a:cubicBezTo>
                <a:cubicBezTo>
                  <a:pt x="177" y="1459"/>
                  <a:pt x="147" y="1331"/>
                  <a:pt x="143" y="1199"/>
                </a:cubicBezTo>
                <a:close/>
                <a:moveTo>
                  <a:pt x="611" y="1331"/>
                </a:moveTo>
                <a:cubicBezTo>
                  <a:pt x="672" y="1312"/>
                  <a:pt x="719" y="1262"/>
                  <a:pt x="731" y="1199"/>
                </a:cubicBezTo>
                <a:cubicBezTo>
                  <a:pt x="1128" y="1199"/>
                  <a:pt x="1128" y="1199"/>
                  <a:pt x="1128" y="1199"/>
                </a:cubicBezTo>
                <a:cubicBezTo>
                  <a:pt x="1128" y="1592"/>
                  <a:pt x="1128" y="1592"/>
                  <a:pt x="1128" y="1592"/>
                </a:cubicBezTo>
                <a:cubicBezTo>
                  <a:pt x="1065" y="1605"/>
                  <a:pt x="1015" y="1652"/>
                  <a:pt x="996" y="1713"/>
                </a:cubicBezTo>
                <a:cubicBezTo>
                  <a:pt x="904" y="1708"/>
                  <a:pt x="813" y="1700"/>
                  <a:pt x="722" y="1687"/>
                </a:cubicBezTo>
                <a:cubicBezTo>
                  <a:pt x="666" y="1572"/>
                  <a:pt x="629" y="1453"/>
                  <a:pt x="611" y="1331"/>
                </a:cubicBezTo>
                <a:close/>
                <a:moveTo>
                  <a:pt x="1244" y="1764"/>
                </a:moveTo>
                <a:cubicBezTo>
                  <a:pt x="1244" y="1808"/>
                  <a:pt x="1208" y="1844"/>
                  <a:pt x="1164" y="1844"/>
                </a:cubicBezTo>
                <a:cubicBezTo>
                  <a:pt x="1120" y="1844"/>
                  <a:pt x="1084" y="1808"/>
                  <a:pt x="1084" y="1764"/>
                </a:cubicBezTo>
                <a:cubicBezTo>
                  <a:pt x="1084" y="1720"/>
                  <a:pt x="1120" y="1684"/>
                  <a:pt x="1164" y="1684"/>
                </a:cubicBezTo>
                <a:cubicBezTo>
                  <a:pt x="1208" y="1684"/>
                  <a:pt x="1244" y="1720"/>
                  <a:pt x="1244" y="1764"/>
                </a:cubicBezTo>
                <a:close/>
                <a:moveTo>
                  <a:pt x="1331" y="1713"/>
                </a:moveTo>
                <a:cubicBezTo>
                  <a:pt x="1313" y="1652"/>
                  <a:pt x="1262" y="1605"/>
                  <a:pt x="1200" y="1592"/>
                </a:cubicBezTo>
                <a:cubicBezTo>
                  <a:pt x="1200" y="1199"/>
                  <a:pt x="1200" y="1199"/>
                  <a:pt x="1200" y="1199"/>
                </a:cubicBezTo>
                <a:cubicBezTo>
                  <a:pt x="1728" y="1199"/>
                  <a:pt x="1728" y="1199"/>
                  <a:pt x="1728" y="1199"/>
                </a:cubicBezTo>
                <a:cubicBezTo>
                  <a:pt x="1723" y="1367"/>
                  <a:pt x="1682" y="1531"/>
                  <a:pt x="1606" y="1687"/>
                </a:cubicBezTo>
                <a:cubicBezTo>
                  <a:pt x="1515" y="1700"/>
                  <a:pt x="1424" y="1708"/>
                  <a:pt x="1331" y="1713"/>
                </a:cubicBezTo>
                <a:close/>
                <a:moveTo>
                  <a:pt x="1807" y="1129"/>
                </a:moveTo>
                <a:cubicBezTo>
                  <a:pt x="1803" y="997"/>
                  <a:pt x="1779" y="869"/>
                  <a:pt x="1736" y="745"/>
                </a:cubicBezTo>
                <a:cubicBezTo>
                  <a:pt x="1762" y="727"/>
                  <a:pt x="1784" y="703"/>
                  <a:pt x="1798" y="674"/>
                </a:cubicBezTo>
                <a:cubicBezTo>
                  <a:pt x="1900" y="694"/>
                  <a:pt x="2000" y="720"/>
                  <a:pt x="2099" y="751"/>
                </a:cubicBezTo>
                <a:cubicBezTo>
                  <a:pt x="2151" y="869"/>
                  <a:pt x="2181" y="996"/>
                  <a:pt x="2185" y="1129"/>
                </a:cubicBezTo>
                <a:lnTo>
                  <a:pt x="1807" y="1129"/>
                </a:lnTo>
                <a:close/>
                <a:moveTo>
                  <a:pt x="441" y="441"/>
                </a:moveTo>
                <a:cubicBezTo>
                  <a:pt x="592" y="291"/>
                  <a:pt x="781" y="193"/>
                  <a:pt x="987" y="157"/>
                </a:cubicBezTo>
                <a:cubicBezTo>
                  <a:pt x="865" y="271"/>
                  <a:pt x="765" y="397"/>
                  <a:pt x="688" y="534"/>
                </a:cubicBezTo>
                <a:cubicBezTo>
                  <a:pt x="684" y="541"/>
                  <a:pt x="680" y="547"/>
                  <a:pt x="677" y="554"/>
                </a:cubicBezTo>
                <a:cubicBezTo>
                  <a:pt x="546" y="574"/>
                  <a:pt x="416" y="602"/>
                  <a:pt x="288" y="637"/>
                </a:cubicBezTo>
                <a:cubicBezTo>
                  <a:pt x="330" y="567"/>
                  <a:pt x="382" y="501"/>
                  <a:pt x="441" y="441"/>
                </a:cubicBezTo>
                <a:close/>
                <a:moveTo>
                  <a:pt x="288" y="1690"/>
                </a:moveTo>
                <a:cubicBezTo>
                  <a:pt x="416" y="1726"/>
                  <a:pt x="546" y="1754"/>
                  <a:pt x="677" y="1773"/>
                </a:cubicBezTo>
                <a:cubicBezTo>
                  <a:pt x="680" y="1780"/>
                  <a:pt x="684" y="1787"/>
                  <a:pt x="688" y="1794"/>
                </a:cubicBezTo>
                <a:cubicBezTo>
                  <a:pt x="765" y="1931"/>
                  <a:pt x="865" y="2057"/>
                  <a:pt x="987" y="2170"/>
                </a:cubicBezTo>
                <a:cubicBezTo>
                  <a:pt x="781" y="2134"/>
                  <a:pt x="592" y="2037"/>
                  <a:pt x="441" y="1886"/>
                </a:cubicBezTo>
                <a:cubicBezTo>
                  <a:pt x="382" y="1827"/>
                  <a:pt x="330" y="1761"/>
                  <a:pt x="288" y="1690"/>
                </a:cubicBezTo>
                <a:close/>
                <a:moveTo>
                  <a:pt x="1886" y="1886"/>
                </a:moveTo>
                <a:cubicBezTo>
                  <a:pt x="1736" y="2037"/>
                  <a:pt x="1547" y="2135"/>
                  <a:pt x="1341" y="2170"/>
                </a:cubicBezTo>
                <a:cubicBezTo>
                  <a:pt x="1463" y="2057"/>
                  <a:pt x="1563" y="1931"/>
                  <a:pt x="1640" y="1794"/>
                </a:cubicBezTo>
                <a:cubicBezTo>
                  <a:pt x="1644" y="1787"/>
                  <a:pt x="1647" y="1780"/>
                  <a:pt x="1651" y="1773"/>
                </a:cubicBezTo>
                <a:cubicBezTo>
                  <a:pt x="1782" y="1754"/>
                  <a:pt x="1912" y="1726"/>
                  <a:pt x="2040" y="1690"/>
                </a:cubicBezTo>
                <a:cubicBezTo>
                  <a:pt x="1998" y="1761"/>
                  <a:pt x="1946" y="1827"/>
                  <a:pt x="1886" y="18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45D71-8BD3-19DF-D097-2B2489E8ED30}"/>
              </a:ext>
            </a:extLst>
          </p:cNvPr>
          <p:cNvSpPr txBox="1"/>
          <p:nvPr/>
        </p:nvSpPr>
        <p:spPr bwMode="auto">
          <a:xfrm>
            <a:off x="6982431" y="2594441"/>
            <a:ext cx="4706938" cy="707886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+mj-lt"/>
              </a:rPr>
              <a:t>TERIMA KASIH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83EC9A-2BD7-77C5-5A48-C563C48F7637}"/>
              </a:ext>
            </a:extLst>
          </p:cNvPr>
          <p:cNvSpPr txBox="1"/>
          <p:nvPr/>
        </p:nvSpPr>
        <p:spPr>
          <a:xfrm>
            <a:off x="7856575" y="5499366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utmofficial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68D54-9009-F275-9741-6F26AC2FC31F}"/>
              </a:ext>
            </a:extLst>
          </p:cNvPr>
          <p:cNvSpPr txBox="1"/>
          <p:nvPr/>
        </p:nvSpPr>
        <p:spPr>
          <a:xfrm>
            <a:off x="7856574" y="4753494"/>
            <a:ext cx="3029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200" dirty="0">
                <a:solidFill>
                  <a:schemeClr val="bg1"/>
                </a:solidFill>
              </a:rPr>
              <a:t>utm.my</a:t>
            </a:r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DA37C4DB-FC5B-976C-A0CC-20D567612AB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9793" y="540062"/>
            <a:ext cx="1783499" cy="60321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872FD8E4-4F7D-9507-4C87-538EBB7E1081}"/>
              </a:ext>
            </a:extLst>
          </p:cNvPr>
          <p:cNvSpPr txBox="1">
            <a:spLocks/>
          </p:cNvSpPr>
          <p:nvPr/>
        </p:nvSpPr>
        <p:spPr bwMode="auto">
          <a:xfrm>
            <a:off x="6958764" y="6262135"/>
            <a:ext cx="4730605" cy="319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5400" b="0" i="0" kern="1200">
                <a:solidFill>
                  <a:schemeClr val="bg1"/>
                </a:solidFill>
                <a:latin typeface="Century Gothic" panose="020B050202020202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rgbClr val="595959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9pPr>
          </a:lstStyle>
          <a:p>
            <a:pPr algn="ctr"/>
            <a:r>
              <a:rPr lang="en-GB" sz="1400" dirty="0">
                <a:latin typeface="+mj-lt"/>
                <a:cs typeface="Lato" panose="020F0502020204030203" pitchFamily="34" charset="0"/>
              </a:rPr>
              <a:t>Kerana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Tuhan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</a:t>
            </a:r>
            <a:r>
              <a:rPr lang="en-GB" sz="1400" dirty="0" err="1">
                <a:latin typeface="+mj-lt"/>
                <a:cs typeface="Lato" panose="020F0502020204030203" pitchFamily="34" charset="0"/>
              </a:rPr>
              <a:t>untuk</a:t>
            </a:r>
            <a:r>
              <a:rPr lang="en-GB" sz="1400" dirty="0">
                <a:latin typeface="+mj-lt"/>
                <a:cs typeface="Lato" panose="020F0502020204030203" pitchFamily="34" charset="0"/>
              </a:rPr>
              <a:t> Manusia</a:t>
            </a:r>
            <a:endParaRPr lang="en-US" sz="1400" dirty="0">
              <a:latin typeface="+mj-lt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959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"/>
          <p:cNvSpPr txBox="1">
            <a:spLocks noGrp="1"/>
          </p:cNvSpPr>
          <p:nvPr>
            <p:ph type="title"/>
          </p:nvPr>
        </p:nvSpPr>
        <p:spPr>
          <a:xfrm>
            <a:off x="2186681" y="249898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>
                <a:solidFill>
                  <a:schemeClr val="dk1"/>
                </a:solidFill>
                <a:latin typeface="Bernard MT Condensed" panose="02050806060905020404" pitchFamily="18" charset="0"/>
                <a:ea typeface="Lato" panose="020F0502020204030203" pitchFamily="34" charset="0"/>
                <a:cs typeface="Lato" panose="020F0502020204030203" pitchFamily="34" charset="0"/>
                <a:sym typeface="Tahoma"/>
              </a:rPr>
              <a:t>TUJUAN</a:t>
            </a:r>
            <a:endParaRPr b="0" dirty="0">
              <a:latin typeface="Bernard MT Condensed" panose="02050806060905020404" pitchFamily="18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3" name="Google Shape;173;p2"/>
          <p:cNvSpPr txBox="1"/>
          <p:nvPr/>
        </p:nvSpPr>
        <p:spPr>
          <a:xfrm>
            <a:off x="729900" y="2090212"/>
            <a:ext cx="107322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ms-MY" sz="2000" b="1" noProof="1">
                <a:solidFill>
                  <a:schemeClr val="dk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Calibri"/>
              </a:rPr>
              <a:t>Tujuan kertas kerja ini adalah untuk mendapatkan kelulusan Mesyuarat JKTS KKA/Mesyuarat Senat (Sila padamkan salah satu mengikut jenis permohonan kelulusan mesyuarat) mengenai cadangan Program XXX (masukkan nama program) Kaedah Penyampaian Terbuka dan Jarak Jauh (ODL).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80;p3">
            <a:extLst>
              <a:ext uri="{FF2B5EF4-FFF2-40B4-BE49-F238E27FC236}">
                <a16:creationId xmlns:a16="http://schemas.microsoft.com/office/drawing/2014/main" id="{F49244AE-F292-1DBF-9812-2011BC39CD3E}"/>
              </a:ext>
            </a:extLst>
          </p:cNvPr>
          <p:cNvSpPr txBox="1"/>
          <p:nvPr/>
        </p:nvSpPr>
        <p:spPr>
          <a:xfrm>
            <a:off x="3083329" y="187933"/>
            <a:ext cx="6505074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RINGKASAN MAKLUMAT PROGRAM 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9" name="Google Shape;181;p3">
            <a:extLst>
              <a:ext uri="{FF2B5EF4-FFF2-40B4-BE49-F238E27FC236}">
                <a16:creationId xmlns:a16="http://schemas.microsoft.com/office/drawing/2014/main" id="{26F955A5-7808-5CE8-EB9A-5459FF9980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68871"/>
              </p:ext>
            </p:extLst>
          </p:nvPr>
        </p:nvGraphicFramePr>
        <p:xfrm>
          <a:off x="497839" y="811650"/>
          <a:ext cx="11503135" cy="585841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35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88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689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7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Perincian Maklumat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Entiti Akademik yang Menawarkan Program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Fakulti</a:t>
                      </a:r>
                      <a:r>
                        <a:rPr lang="en-GB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/</a:t>
                      </a:r>
                      <a:r>
                        <a:rPr lang="en-GB" sz="1400" b="1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Sekolah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Lokasi Penawaran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 :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 :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3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Nama Program yang Disemak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BM :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 :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4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Tahap Kerangka Kelayakan Malaysia (MQF)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5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National Educational </a:t>
                      </a: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Code</a:t>
                      </a: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(NEC)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6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Pengiktirafan Badan Profesional (Sekiranya Ada)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7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Jam Kredit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24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8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Sesi Pengajaran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29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9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dan Tempoh Pengajian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Google Shape;182;p3">
            <a:extLst>
              <a:ext uri="{FF2B5EF4-FFF2-40B4-BE49-F238E27FC236}">
                <a16:creationId xmlns:a16="http://schemas.microsoft.com/office/drawing/2014/main" id="{3605D675-E985-B260-D578-580C6DE7E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2993602"/>
              </p:ext>
            </p:extLst>
          </p:nvPr>
        </p:nvGraphicFramePr>
        <p:xfrm>
          <a:off x="5547547" y="5649312"/>
          <a:ext cx="6161475" cy="783272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5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3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Pengajian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</a:t>
                      </a:r>
                      <a:r>
                        <a:rPr lang="en-US" sz="14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Minimum</a:t>
                      </a: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Tempoh Maksimum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6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3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175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80;p3">
            <a:extLst>
              <a:ext uri="{FF2B5EF4-FFF2-40B4-BE49-F238E27FC236}">
                <a16:creationId xmlns:a16="http://schemas.microsoft.com/office/drawing/2014/main" id="{39ADAFD3-7A8F-65BD-6855-597002A9F3F3}"/>
              </a:ext>
            </a:extLst>
          </p:cNvPr>
          <p:cNvSpPr txBox="1"/>
          <p:nvPr/>
        </p:nvSpPr>
        <p:spPr>
          <a:xfrm>
            <a:off x="3152687" y="370518"/>
            <a:ext cx="5381876" cy="517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KAEDAH PENYAMPAIAN PROGRAM</a:t>
            </a:r>
            <a:endParaRPr sz="3200" dirty="0">
              <a:latin typeface="Bernard MT Condensed" panose="02050806060905020404" pitchFamily="18" charset="0"/>
            </a:endParaRPr>
          </a:p>
        </p:txBody>
      </p:sp>
      <p:graphicFrame>
        <p:nvGraphicFramePr>
          <p:cNvPr id="6" name="Google Shape;181;p3">
            <a:extLst>
              <a:ext uri="{FF2B5EF4-FFF2-40B4-BE49-F238E27FC236}">
                <a16:creationId xmlns:a16="http://schemas.microsoft.com/office/drawing/2014/main" id="{DEEB271D-571C-3CA0-4CA4-7C9CB93AAC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6258846"/>
              </p:ext>
            </p:extLst>
          </p:nvPr>
        </p:nvGraphicFramePr>
        <p:xfrm>
          <a:off x="600761" y="1368870"/>
          <a:ext cx="11416146" cy="398454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63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85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u="none" strike="noStrike" cap="none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Bil.</a:t>
                      </a:r>
                      <a:endParaRPr lang="ms-MY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Perkara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Nyatakan Secara Ringkas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9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1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dan mekanisme pembelajaran dan pengajaran secara ODL 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9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2</a:t>
                      </a: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fi-FI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Kaedah pentaksiran dan penilaian secara ODL</a:t>
                      </a:r>
                      <a:endParaRPr lang="en-US" sz="1400" b="1" noProof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81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953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84E0D950-008D-238B-F825-49806EAB59B9}"/>
              </a:ext>
            </a:extLst>
          </p:cNvPr>
          <p:cNvSpPr txBox="1">
            <a:spLocks/>
          </p:cNvSpPr>
          <p:nvPr/>
        </p:nvSpPr>
        <p:spPr>
          <a:xfrm>
            <a:off x="2227250" y="0"/>
            <a:ext cx="7081520" cy="581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JUSTIFIKASI PROGRAM AKADEMIK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62CD2832-C058-971A-58B8-89C8FCBD6F2B}"/>
              </a:ext>
            </a:extLst>
          </p:cNvPr>
          <p:cNvGraphicFramePr>
            <a:graphicFrameLocks noGrp="1"/>
          </p:cNvGraphicFramePr>
          <p:nvPr/>
        </p:nvGraphicFramePr>
        <p:xfrm>
          <a:off x="151617" y="712494"/>
          <a:ext cx="11767385" cy="1099282"/>
        </p:xfrm>
        <a:graphic>
          <a:graphicData uri="http://schemas.openxmlformats.org/drawingml/2006/table">
            <a:tbl>
              <a:tblPr firstRow="1" bandRow="1"/>
              <a:tblGrid>
                <a:gridCol w="2353477">
                  <a:extLst>
                    <a:ext uri="{9D8B030D-6E8A-4147-A177-3AD203B41FA5}">
                      <a16:colId xmlns:a16="http://schemas.microsoft.com/office/drawing/2014/main" val="2803603601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49964563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296567894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1502284835"/>
                    </a:ext>
                  </a:extLst>
                </a:gridCol>
                <a:gridCol w="2353477">
                  <a:extLst>
                    <a:ext uri="{9D8B030D-6E8A-4147-A177-3AD203B41FA5}">
                      <a16:colId xmlns:a16="http://schemas.microsoft.com/office/drawing/2014/main" val="3011736567"/>
                    </a:ext>
                  </a:extLst>
                </a:gridCol>
              </a:tblGrid>
              <a:tr h="366761">
                <a:tc gridSpan="5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ms-MY" noProof="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Unjuran statistik keperluan pekerjaan bagi tempoh lima (5) tahun</a:t>
                      </a:r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17807"/>
                  </a:ext>
                </a:extLst>
              </a:tr>
              <a:tr h="366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287912"/>
                  </a:ext>
                </a:extLst>
              </a:tr>
              <a:tr h="3016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390658"/>
                  </a:ext>
                </a:extLst>
              </a:tr>
            </a:tbl>
          </a:graphicData>
        </a:graphic>
      </p:graphicFrame>
      <p:graphicFrame>
        <p:nvGraphicFramePr>
          <p:cNvPr id="7" name="Google Shape;252;p9">
            <a:extLst>
              <a:ext uri="{FF2B5EF4-FFF2-40B4-BE49-F238E27FC236}">
                <a16:creationId xmlns:a16="http://schemas.microsoft.com/office/drawing/2014/main" id="{459D116C-9683-2CA6-E7F1-D4C196FDE36B}"/>
              </a:ext>
            </a:extLst>
          </p:cNvPr>
          <p:cNvGraphicFramePr/>
          <p:nvPr/>
        </p:nvGraphicFramePr>
        <p:xfrm>
          <a:off x="151617" y="1750816"/>
          <a:ext cx="11767387" cy="476283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767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3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Jenis pekerjaan yang berkaitan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5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Jumlah keperluan industri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8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Peratus Kebolehpasaran Graduan (Graduate Employability) Fakulti/Sekolah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Faktor perkembangan dan perubahan teknologi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07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dirty="0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Lain-lain yang </a:t>
                      </a:r>
                      <a:r>
                        <a:rPr lang="ms-MY" sz="1400" b="1" noProof="1">
                          <a:solidFill>
                            <a:schemeClr val="lt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berkaitan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2460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33504799-0AE3-DBD1-D328-1651BCEC4B3E}"/>
              </a:ext>
            </a:extLst>
          </p:cNvPr>
          <p:cNvSpPr txBox="1">
            <a:spLocks/>
          </p:cNvSpPr>
          <p:nvPr/>
        </p:nvSpPr>
        <p:spPr>
          <a:xfrm>
            <a:off x="2188617" y="14182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KELESTARIAN PROGRAM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9B24B6B1-9C68-1E36-55D6-8A8A7CD3AAC7}"/>
              </a:ext>
            </a:extLst>
          </p:cNvPr>
          <p:cNvGraphicFramePr>
            <a:graphicFrameLocks noGrp="1"/>
          </p:cNvGraphicFramePr>
          <p:nvPr/>
        </p:nvGraphicFramePr>
        <p:xfrm>
          <a:off x="701509" y="1875263"/>
          <a:ext cx="11065020" cy="1483360"/>
        </p:xfrm>
        <a:graphic>
          <a:graphicData uri="http://schemas.openxmlformats.org/drawingml/2006/table">
            <a:tbl>
              <a:tblPr firstRow="1" bandRow="1"/>
              <a:tblGrid>
                <a:gridCol w="569274">
                  <a:extLst>
                    <a:ext uri="{9D8B030D-6E8A-4147-A177-3AD203B41FA5}">
                      <a16:colId xmlns:a16="http://schemas.microsoft.com/office/drawing/2014/main" val="1846533885"/>
                    </a:ext>
                  </a:extLst>
                </a:gridCol>
                <a:gridCol w="10495746">
                  <a:extLst>
                    <a:ext uri="{9D8B030D-6E8A-4147-A177-3AD203B41FA5}">
                      <a16:colId xmlns:a16="http://schemas.microsoft.com/office/drawing/2014/main" val="197429206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 err="1"/>
                        <a:t>Nyatakan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secara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ringkas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sejauh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manakah</a:t>
                      </a:r>
                      <a:r>
                        <a:rPr lang="en-US" dirty="0"/>
                        <a:t> program </a:t>
                      </a:r>
                      <a:r>
                        <a:rPr lang="en-US" dirty="0" err="1"/>
                        <a:t>dijangka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bertahan</a:t>
                      </a:r>
                      <a:r>
                        <a:rPr lang="en-US" dirty="0"/>
                        <a:t> di </a:t>
                      </a:r>
                      <a:r>
                        <a:rPr lang="en-US" dirty="0" err="1"/>
                        <a:t>pasaran</a:t>
                      </a:r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76576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1.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53614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2.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9888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r>
                        <a:rPr lang="en-US" dirty="0"/>
                        <a:t>3.</a:t>
                      </a:r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9676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024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56BB58BB-E27A-FF9F-A112-6DB06B02FDFA}"/>
              </a:ext>
            </a:extLst>
          </p:cNvPr>
          <p:cNvSpPr txBox="1">
            <a:spLocks/>
          </p:cNvSpPr>
          <p:nvPr/>
        </p:nvSpPr>
        <p:spPr>
          <a:xfrm>
            <a:off x="1940385" y="71932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KELESTARIAN PROGRAM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BCF9D3-AAB1-5B81-3F31-7A3F61EB2A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468693"/>
              </p:ext>
            </p:extLst>
          </p:nvPr>
        </p:nvGraphicFramePr>
        <p:xfrm>
          <a:off x="598356" y="1717975"/>
          <a:ext cx="10821868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821868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Analisis Dapatan Exit Survey; Data Pengambilan (Enrollment) Pelajar Program Sedia Ada </a:t>
                      </a: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C1D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681A00FC-7A8D-B35F-0E01-746386AAAA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330390"/>
              </p:ext>
            </p:extLst>
          </p:nvPr>
        </p:nvGraphicFramePr>
        <p:xfrm>
          <a:off x="598356" y="2449348"/>
          <a:ext cx="10821864" cy="1483360"/>
        </p:xfrm>
        <a:graphic>
          <a:graphicData uri="http://schemas.openxmlformats.org/drawingml/2006/table">
            <a:tbl>
              <a:tblPr firstRow="1" bandRow="1"/>
              <a:tblGrid>
                <a:gridCol w="1803644">
                  <a:extLst>
                    <a:ext uri="{9D8B030D-6E8A-4147-A177-3AD203B41FA5}">
                      <a16:colId xmlns:a16="http://schemas.microsoft.com/office/drawing/2014/main" val="1974316866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3851438896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2781162329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3932728900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1668609396"/>
                    </a:ext>
                  </a:extLst>
                </a:gridCol>
                <a:gridCol w="1803644">
                  <a:extLst>
                    <a:ext uri="{9D8B030D-6E8A-4147-A177-3AD203B41FA5}">
                      <a16:colId xmlns:a16="http://schemas.microsoft.com/office/drawing/2014/main" val="109913754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Tahun </a:t>
                      </a:r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485504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Unjuran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258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Enrolmen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89146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ms-MY" b="1" noProof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Keluaran 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0486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50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5;p5">
            <a:extLst>
              <a:ext uri="{FF2B5EF4-FFF2-40B4-BE49-F238E27FC236}">
                <a16:creationId xmlns:a16="http://schemas.microsoft.com/office/drawing/2014/main" id="{86C30B10-8786-86F7-2595-298CA95DE11E}"/>
              </a:ext>
            </a:extLst>
          </p:cNvPr>
          <p:cNvSpPr txBox="1">
            <a:spLocks/>
          </p:cNvSpPr>
          <p:nvPr/>
        </p:nvSpPr>
        <p:spPr>
          <a:xfrm>
            <a:off x="2113806" y="149192"/>
            <a:ext cx="708152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PEMETAAN DI ANTARA PEO, PLO &amp;</a:t>
            </a:r>
            <a:b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</a:br>
            <a:r>
              <a:rPr kumimoji="0" lang="it-IT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KLUSTER MQF 2.0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CAEAC2F-807D-EF72-4D4A-B5037C7A3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641270"/>
              </p:ext>
            </p:extLst>
          </p:nvPr>
        </p:nvGraphicFramePr>
        <p:xfrm>
          <a:off x="685065" y="2008472"/>
          <a:ext cx="10821868" cy="37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821868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3708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defTabSz="898525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noProof="1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Pemetaan di antara PEO dan PLO Program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F1F962A6-883B-8D15-5453-1EF98E1AE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98778"/>
              </p:ext>
            </p:extLst>
          </p:nvPr>
        </p:nvGraphicFramePr>
        <p:xfrm>
          <a:off x="685065" y="2501900"/>
          <a:ext cx="10821870" cy="1483360"/>
        </p:xfrm>
        <a:graphic>
          <a:graphicData uri="http://schemas.openxmlformats.org/drawingml/2006/table">
            <a:tbl>
              <a:tblPr firstRow="1" bandRow="1"/>
              <a:tblGrid>
                <a:gridCol w="1082187">
                  <a:extLst>
                    <a:ext uri="{9D8B030D-6E8A-4147-A177-3AD203B41FA5}">
                      <a16:colId xmlns:a16="http://schemas.microsoft.com/office/drawing/2014/main" val="3437436903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080598395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200982977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53560074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259130922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25982888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1406146699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413778522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3315386262"/>
                    </a:ext>
                  </a:extLst>
                </a:gridCol>
                <a:gridCol w="1082187">
                  <a:extLst>
                    <a:ext uri="{9D8B030D-6E8A-4147-A177-3AD203B41FA5}">
                      <a16:colId xmlns:a16="http://schemas.microsoft.com/office/drawing/2014/main" val="507110840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2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3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4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5 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6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7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8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9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31431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1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57672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2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91105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PEO 3 …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392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54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5;p5">
            <a:extLst>
              <a:ext uri="{FF2B5EF4-FFF2-40B4-BE49-F238E27FC236}">
                <a16:creationId xmlns:a16="http://schemas.microsoft.com/office/drawing/2014/main" id="{FF2AF077-EAC3-68CF-AB79-CFEC9262FA1C}"/>
              </a:ext>
            </a:extLst>
          </p:cNvPr>
          <p:cNvSpPr txBox="1">
            <a:spLocks/>
          </p:cNvSpPr>
          <p:nvPr/>
        </p:nvSpPr>
        <p:spPr>
          <a:xfrm>
            <a:off x="1885205" y="157077"/>
            <a:ext cx="7081520" cy="878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none" strike="noStrike" cap="non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PEMETAAN DI ANTARA PEO, PLO &amp;</a:t>
            </a:r>
            <a:b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</a:b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ernard MT Condensed" panose="02050806060905020404" pitchFamily="18" charset="0"/>
                <a:ea typeface="Tahoma"/>
                <a:cs typeface="Tahoma"/>
                <a:sym typeface="Tahoma"/>
              </a:rPr>
              <a:t>KLUSTER MQF 2.0</a:t>
            </a:r>
            <a:endParaRPr kumimoji="0" lang="it-IT" sz="4400" b="0" i="0" u="none" strike="noStrike" kern="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Bernard MT Condensed" panose="02050806060905020404" pitchFamily="18" charset="0"/>
              <a:ea typeface="Lato"/>
              <a:cs typeface="Lato"/>
              <a:sym typeface="Lato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8C97446-BE4F-B861-9751-E0FFF800D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830749"/>
              </p:ext>
            </p:extLst>
          </p:nvPr>
        </p:nvGraphicFramePr>
        <p:xfrm>
          <a:off x="278903" y="1035171"/>
          <a:ext cx="11451102" cy="30481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51102">
                  <a:extLst>
                    <a:ext uri="{9D8B030D-6E8A-4147-A177-3AD203B41FA5}">
                      <a16:colId xmlns:a16="http://schemas.microsoft.com/office/drawing/2014/main" val="3582602762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0" marR="0" lvl="0" indent="0" algn="l" defTabSz="898525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noProof="1">
                          <a:solidFill>
                            <a:schemeClr val="tx1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Penjajaran PLO Program dengan Kluster MQF 2.0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455791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1A342A13-236E-3A3E-5F6E-8BC3473454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875878"/>
              </p:ext>
            </p:extLst>
          </p:nvPr>
        </p:nvGraphicFramePr>
        <p:xfrm>
          <a:off x="278903" y="1385689"/>
          <a:ext cx="11451102" cy="4674325"/>
        </p:xfrm>
        <a:graphic>
          <a:graphicData uri="http://schemas.openxmlformats.org/drawingml/2006/table">
            <a:tbl>
              <a:tblPr firstRow="1" bandRow="1"/>
              <a:tblGrid>
                <a:gridCol w="576774">
                  <a:extLst>
                    <a:ext uri="{9D8B030D-6E8A-4147-A177-3AD203B41FA5}">
                      <a16:colId xmlns:a16="http://schemas.microsoft.com/office/drawing/2014/main" val="2795151953"/>
                    </a:ext>
                  </a:extLst>
                </a:gridCol>
                <a:gridCol w="1184934">
                  <a:extLst>
                    <a:ext uri="{9D8B030D-6E8A-4147-A177-3AD203B41FA5}">
                      <a16:colId xmlns:a16="http://schemas.microsoft.com/office/drawing/2014/main" val="165081075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169537242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6179749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061437928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88658413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648866352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265634401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1371427963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2033646733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117601206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4013326124"/>
                    </a:ext>
                  </a:extLst>
                </a:gridCol>
                <a:gridCol w="880854">
                  <a:extLst>
                    <a:ext uri="{9D8B030D-6E8A-4147-A177-3AD203B41FA5}">
                      <a16:colId xmlns:a16="http://schemas.microsoft.com/office/drawing/2014/main" val="3403248525"/>
                    </a:ext>
                  </a:extLst>
                </a:gridCol>
              </a:tblGrid>
              <a:tr h="37084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No.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Courses</a:t>
                      </a:r>
                    </a:p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(Code &amp; Course Name)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gridSpan="11">
                  <a:txBody>
                    <a:bodyPr/>
                    <a:lstStyle>
                      <a:lvl1pPr marL="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1" i="0" kern="120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Program Learning Outcomes (PLO) 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33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4875342"/>
                  </a:ext>
                </a:extLst>
              </a:tr>
              <a:tr h="1577085"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Knowledge &amp; Understanding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Cognitive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Practical Skills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Interpersonal  Skills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Communication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Digital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Numeracy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Leadership, Autonomy &amp; Responsibility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Personal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Entrepreneurial Skills</a:t>
                      </a:r>
                      <a:endParaRPr lang="en-MY" sz="1400" b="1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Ethics &amp; Professionalism Skills</a:t>
                      </a:r>
                      <a:endParaRPr lang="en-MY" sz="1400" b="1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vert="vert27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824139"/>
                  </a:ext>
                </a:extLst>
              </a:tr>
              <a:tr h="288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US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 PLO 1</a:t>
                      </a:r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2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3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4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5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6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7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8 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9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10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PLO 11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215689"/>
                  </a:ext>
                </a:extLst>
              </a:tr>
              <a:tr h="288000">
                <a:tc v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KW</a:t>
                      </a:r>
                      <a:endParaRPr lang="en-MY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CG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IPS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DS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LAR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PRS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ENT</a:t>
                      </a:r>
                      <a:endParaRPr lang="en-MY" sz="140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ETS</a:t>
                      </a:r>
                      <a:endParaRPr lang="en-MY" sz="1400" dirty="0"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011885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University General Courses 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4800775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282789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Core Courses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2633028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747448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Elective Courses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9328578"/>
                  </a:ext>
                </a:extLst>
              </a:tr>
              <a:tr h="288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ctr"/>
                      <a:endParaRPr lang="en-MY" sz="1400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C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085007"/>
                  </a:ext>
                </a:extLst>
              </a:tr>
              <a:tr h="288000">
                <a:tc gridSpan="13">
                  <a:txBody>
                    <a:bodyPr/>
                    <a:lstStyle>
                      <a:lvl1pPr marL="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1pPr>
                      <a:lvl2pPr marL="457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2pPr>
                      <a:lvl3pPr marL="914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3pPr>
                      <a:lvl4pPr marL="1371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4pPr>
                      <a:lvl5pPr marL="18288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5pPr>
                      <a:lvl6pPr marL="22860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6pPr>
                      <a:lvl7pPr marL="27432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7pPr>
                      <a:lvl8pPr marL="32004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8pPr>
                      <a:lvl9pPr marL="3657600" algn="l" defTabSz="914400" rtl="0" eaLnBrk="1" latinLnBrk="0" hangingPunct="1">
                        <a:defRPr sz="1800" b="0" i="0" kern="12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</a:defRPr>
                      </a:lvl9pPr>
                    </a:lstStyle>
                    <a:p>
                      <a:pPr algn="l"/>
                      <a:r>
                        <a:rPr lang="en-MY" sz="1400" b="1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Total </a:t>
                      </a:r>
                    </a:p>
                  </a:txBody>
                  <a:tcPr anchor="ctr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7E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MY" b="1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6714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5675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 2023">
  <a:themeElements>
    <a:clrScheme name="Custom 2">
      <a:dk1>
        <a:srgbClr val="000000"/>
      </a:dk1>
      <a:lt1>
        <a:srgbClr val="FFFFFF"/>
      </a:lt1>
      <a:dk2>
        <a:srgbClr val="7E2551"/>
      </a:dk2>
      <a:lt2>
        <a:srgbClr val="E7E6E6"/>
      </a:lt2>
      <a:accent1>
        <a:srgbClr val="83233D"/>
      </a:accent1>
      <a:accent2>
        <a:srgbClr val="952C5E"/>
      </a:accent2>
      <a:accent3>
        <a:srgbClr val="BF996E"/>
      </a:accent3>
      <a:accent4>
        <a:srgbClr val="E8B783"/>
      </a:accent4>
      <a:accent5>
        <a:srgbClr val="E1C8B4"/>
      </a:accent5>
      <a:accent6>
        <a:srgbClr val="929292"/>
      </a:accent6>
      <a:hlink>
        <a:srgbClr val="5E5E5E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 2023" id="{5122B7FE-37EB-44E2-B655-160D5A337233}" vid="{9BD251F5-EF12-4683-82D1-C03F5157A03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 2023</Template>
  <TotalTime>786</TotalTime>
  <Words>510</Words>
  <Application>Microsoft Office PowerPoint</Application>
  <PresentationFormat>Widescreen</PresentationFormat>
  <Paragraphs>145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Roboto</vt:lpstr>
      <vt:lpstr>Lato</vt:lpstr>
      <vt:lpstr>Calibri Light</vt:lpstr>
      <vt:lpstr>Bernard MT Condensed</vt:lpstr>
      <vt:lpstr>Arial</vt:lpstr>
      <vt:lpstr>Theme1 2023</vt:lpstr>
      <vt:lpstr>1_Office Theme</vt:lpstr>
      <vt:lpstr>PowerPoint Presentation</vt:lpstr>
      <vt:lpstr>TUJUAN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MESYUARAT JKTS KKA /  MESYUARAT SENAT (Masukkan Bil Mesyuarat dan Tarikh)</dc:title>
  <dc:creator>Microsoft Office User</dc:creator>
  <cp:lastModifiedBy>AZIRAH BTE AHSAN</cp:lastModifiedBy>
  <cp:revision>22</cp:revision>
  <dcterms:created xsi:type="dcterms:W3CDTF">2021-08-03T04:10:33Z</dcterms:created>
  <dcterms:modified xsi:type="dcterms:W3CDTF">2023-05-24T04:06:19Z</dcterms:modified>
</cp:coreProperties>
</file>